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7" r:id="rId10"/>
    <p:sldId id="262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6E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e Cienfuegos" userId="b3e0c27d-3be6-4828-9ed1-5c38b61e5c0b" providerId="ADAL" clId="{FFBC3212-812B-4742-B453-0522C38B491A}"/>
    <pc:docChg chg="undo custSel addSld delSld modSld">
      <pc:chgData name="Nate Cienfuegos" userId="b3e0c27d-3be6-4828-9ed1-5c38b61e5c0b" providerId="ADAL" clId="{FFBC3212-812B-4742-B453-0522C38B491A}" dt="2023-01-31T19:08:27.906" v="148" actId="403"/>
      <pc:docMkLst>
        <pc:docMk/>
      </pc:docMkLst>
      <pc:sldChg chg="modSp mod">
        <pc:chgData name="Nate Cienfuegos" userId="b3e0c27d-3be6-4828-9ed1-5c38b61e5c0b" providerId="ADAL" clId="{FFBC3212-812B-4742-B453-0522C38B491A}" dt="2023-01-31T19:03:00.366" v="86" actId="33524"/>
        <pc:sldMkLst>
          <pc:docMk/>
          <pc:sldMk cId="1399368297" sldId="260"/>
        </pc:sldMkLst>
        <pc:spChg chg="mod">
          <ac:chgData name="Nate Cienfuegos" userId="b3e0c27d-3be6-4828-9ed1-5c38b61e5c0b" providerId="ADAL" clId="{FFBC3212-812B-4742-B453-0522C38B491A}" dt="2023-01-31T19:03:00.366" v="86" actId="33524"/>
          <ac:spMkLst>
            <pc:docMk/>
            <pc:sldMk cId="1399368297" sldId="260"/>
            <ac:spMk id="6" creationId="{1F2A5CDB-5373-2A62-2D7A-521622A4006C}"/>
          </ac:spMkLst>
        </pc:spChg>
      </pc:sldChg>
      <pc:sldChg chg="modSp del mod">
        <pc:chgData name="Nate Cienfuegos" userId="b3e0c27d-3be6-4828-9ed1-5c38b61e5c0b" providerId="ADAL" clId="{FFBC3212-812B-4742-B453-0522C38B491A}" dt="2023-01-31T19:04:53.358" v="126" actId="2696"/>
        <pc:sldMkLst>
          <pc:docMk/>
          <pc:sldMk cId="3347616267" sldId="261"/>
        </pc:sldMkLst>
        <pc:spChg chg="mod">
          <ac:chgData name="Nate Cienfuegos" userId="b3e0c27d-3be6-4828-9ed1-5c38b61e5c0b" providerId="ADAL" clId="{FFBC3212-812B-4742-B453-0522C38B491A}" dt="2023-01-31T19:04:05.454" v="123" actId="1076"/>
          <ac:spMkLst>
            <pc:docMk/>
            <pc:sldMk cId="3347616267" sldId="261"/>
            <ac:spMk id="6" creationId="{02A10F3D-4223-7E16-F635-0F28059D38DE}"/>
          </ac:spMkLst>
        </pc:spChg>
      </pc:sldChg>
      <pc:sldChg chg="modSp mod">
        <pc:chgData name="Nate Cienfuegos" userId="b3e0c27d-3be6-4828-9ed1-5c38b61e5c0b" providerId="ADAL" clId="{FFBC3212-812B-4742-B453-0522C38B491A}" dt="2023-01-31T19:08:01.965" v="143" actId="403"/>
        <pc:sldMkLst>
          <pc:docMk/>
          <pc:sldMk cId="3621868150" sldId="262"/>
        </pc:sldMkLst>
        <pc:spChg chg="mod">
          <ac:chgData name="Nate Cienfuegos" userId="b3e0c27d-3be6-4828-9ed1-5c38b61e5c0b" providerId="ADAL" clId="{FFBC3212-812B-4742-B453-0522C38B491A}" dt="2023-01-31T19:08:01.965" v="143" actId="403"/>
          <ac:spMkLst>
            <pc:docMk/>
            <pc:sldMk cId="3621868150" sldId="262"/>
            <ac:spMk id="6" creationId="{BCDDF04C-1E2D-3CDA-0EA7-3D23D0243E74}"/>
          </ac:spMkLst>
        </pc:spChg>
      </pc:sldChg>
      <pc:sldChg chg="addSp modSp mod">
        <pc:chgData name="Nate Cienfuegos" userId="b3e0c27d-3be6-4828-9ed1-5c38b61e5c0b" providerId="ADAL" clId="{FFBC3212-812B-4742-B453-0522C38B491A}" dt="2023-01-31T18:47:03.525" v="9" actId="1076"/>
        <pc:sldMkLst>
          <pc:docMk/>
          <pc:sldMk cId="2981879022" sldId="264"/>
        </pc:sldMkLst>
        <pc:spChg chg="mod">
          <ac:chgData name="Nate Cienfuegos" userId="b3e0c27d-3be6-4828-9ed1-5c38b61e5c0b" providerId="ADAL" clId="{FFBC3212-812B-4742-B453-0522C38B491A}" dt="2023-01-31T18:46:25.796" v="2" actId="20577"/>
          <ac:spMkLst>
            <pc:docMk/>
            <pc:sldMk cId="2981879022" sldId="264"/>
            <ac:spMk id="6" creationId="{D98D448C-23CF-7D89-DB26-E1298E8E6364}"/>
          </ac:spMkLst>
        </pc:spChg>
        <pc:spChg chg="add mod">
          <ac:chgData name="Nate Cienfuegos" userId="b3e0c27d-3be6-4828-9ed1-5c38b61e5c0b" providerId="ADAL" clId="{FFBC3212-812B-4742-B453-0522C38B491A}" dt="2023-01-31T18:47:03.525" v="9" actId="1076"/>
          <ac:spMkLst>
            <pc:docMk/>
            <pc:sldMk cId="2981879022" sldId="264"/>
            <ac:spMk id="9" creationId="{9AA33ED8-8683-E451-3C75-FC4FF55A18F7}"/>
          </ac:spMkLst>
        </pc:spChg>
        <pc:picChg chg="mod">
          <ac:chgData name="Nate Cienfuegos" userId="b3e0c27d-3be6-4828-9ed1-5c38b61e5c0b" providerId="ADAL" clId="{FFBC3212-812B-4742-B453-0522C38B491A}" dt="2023-01-31T18:46:56.260" v="8" actId="1076"/>
          <ac:picMkLst>
            <pc:docMk/>
            <pc:sldMk cId="2981879022" sldId="264"/>
            <ac:picMk id="5" creationId="{2EAE59DE-25A9-D6F8-F1D0-011DC47457F4}"/>
          </ac:picMkLst>
        </pc:picChg>
      </pc:sldChg>
      <pc:sldChg chg="addSp modSp mod">
        <pc:chgData name="Nate Cienfuegos" userId="b3e0c27d-3be6-4828-9ed1-5c38b61e5c0b" providerId="ADAL" clId="{FFBC3212-812B-4742-B453-0522C38B491A}" dt="2023-01-31T19:03:43.521" v="121" actId="20577"/>
        <pc:sldMkLst>
          <pc:docMk/>
          <pc:sldMk cId="2252509660" sldId="265"/>
        </pc:sldMkLst>
        <pc:spChg chg="mod">
          <ac:chgData name="Nate Cienfuegos" userId="b3e0c27d-3be6-4828-9ed1-5c38b61e5c0b" providerId="ADAL" clId="{FFBC3212-812B-4742-B453-0522C38B491A}" dt="2023-01-31T18:47:57.491" v="11" actId="208"/>
          <ac:spMkLst>
            <pc:docMk/>
            <pc:sldMk cId="2252509660" sldId="265"/>
            <ac:spMk id="3" creationId="{101361E9-BF54-D630-DBEC-D0456E8BBB2F}"/>
          </ac:spMkLst>
        </pc:spChg>
        <pc:spChg chg="add mod">
          <ac:chgData name="Nate Cienfuegos" userId="b3e0c27d-3be6-4828-9ed1-5c38b61e5c0b" providerId="ADAL" clId="{FFBC3212-812B-4742-B453-0522C38B491A}" dt="2023-01-31T18:48:48.569" v="14" actId="14100"/>
          <ac:spMkLst>
            <pc:docMk/>
            <pc:sldMk cId="2252509660" sldId="265"/>
            <ac:spMk id="4" creationId="{027C78FB-5FAC-FA27-B842-CB169DAC1337}"/>
          </ac:spMkLst>
        </pc:spChg>
        <pc:spChg chg="mod">
          <ac:chgData name="Nate Cienfuegos" userId="b3e0c27d-3be6-4828-9ed1-5c38b61e5c0b" providerId="ADAL" clId="{FFBC3212-812B-4742-B453-0522C38B491A}" dt="2023-01-31T19:03:43.521" v="121" actId="20577"/>
          <ac:spMkLst>
            <pc:docMk/>
            <pc:sldMk cId="2252509660" sldId="265"/>
            <ac:spMk id="6" creationId="{D98D448C-23CF-7D89-DB26-E1298E8E6364}"/>
          </ac:spMkLst>
        </pc:spChg>
        <pc:cxnChg chg="add mod">
          <ac:chgData name="Nate Cienfuegos" userId="b3e0c27d-3be6-4828-9ed1-5c38b61e5c0b" providerId="ADAL" clId="{FFBC3212-812B-4742-B453-0522C38B491A}" dt="2023-01-31T18:49:04.721" v="17" actId="14100"/>
          <ac:cxnSpMkLst>
            <pc:docMk/>
            <pc:sldMk cId="2252509660" sldId="265"/>
            <ac:cxnSpMk id="8" creationId="{9A1CF175-CD03-2FF1-8E4C-BC6A9A454D07}"/>
          </ac:cxnSpMkLst>
        </pc:cxnChg>
        <pc:cxnChg chg="add mod">
          <ac:chgData name="Nate Cienfuegos" userId="b3e0c27d-3be6-4828-9ed1-5c38b61e5c0b" providerId="ADAL" clId="{FFBC3212-812B-4742-B453-0522C38B491A}" dt="2023-01-31T18:49:31.712" v="21" actId="1076"/>
          <ac:cxnSpMkLst>
            <pc:docMk/>
            <pc:sldMk cId="2252509660" sldId="265"/>
            <ac:cxnSpMk id="11" creationId="{09F0F824-E1D0-0AA4-C10B-3DA958F4976A}"/>
          </ac:cxnSpMkLst>
        </pc:cxnChg>
      </pc:sldChg>
      <pc:sldChg chg="modSp mod">
        <pc:chgData name="Nate Cienfuegos" userId="b3e0c27d-3be6-4828-9ed1-5c38b61e5c0b" providerId="ADAL" clId="{FFBC3212-812B-4742-B453-0522C38B491A}" dt="2023-01-31T19:05:19.760" v="130" actId="20577"/>
        <pc:sldMkLst>
          <pc:docMk/>
          <pc:sldMk cId="1935206588" sldId="267"/>
        </pc:sldMkLst>
        <pc:spChg chg="mod">
          <ac:chgData name="Nate Cienfuegos" userId="b3e0c27d-3be6-4828-9ed1-5c38b61e5c0b" providerId="ADAL" clId="{FFBC3212-812B-4742-B453-0522C38B491A}" dt="2023-01-31T19:05:19.760" v="130" actId="20577"/>
          <ac:spMkLst>
            <pc:docMk/>
            <pc:sldMk cId="1935206588" sldId="267"/>
            <ac:spMk id="6" creationId="{02A10F3D-4223-7E16-F635-0F28059D38DE}"/>
          </ac:spMkLst>
        </pc:spChg>
      </pc:sldChg>
      <pc:sldChg chg="modSp mod">
        <pc:chgData name="Nate Cienfuegos" userId="b3e0c27d-3be6-4828-9ed1-5c38b61e5c0b" providerId="ADAL" clId="{FFBC3212-812B-4742-B453-0522C38B491A}" dt="2023-01-31T19:08:27.906" v="148" actId="403"/>
        <pc:sldMkLst>
          <pc:docMk/>
          <pc:sldMk cId="2508580965" sldId="268"/>
        </pc:sldMkLst>
        <pc:spChg chg="mod">
          <ac:chgData name="Nate Cienfuegos" userId="b3e0c27d-3be6-4828-9ed1-5c38b61e5c0b" providerId="ADAL" clId="{FFBC3212-812B-4742-B453-0522C38B491A}" dt="2023-01-31T19:08:27.906" v="148" actId="403"/>
          <ac:spMkLst>
            <pc:docMk/>
            <pc:sldMk cId="2508580965" sldId="268"/>
            <ac:spMk id="6" creationId="{02A10F3D-4223-7E16-F635-0F28059D38DE}"/>
          </ac:spMkLst>
        </pc:spChg>
      </pc:sldChg>
      <pc:sldChg chg="modSp mod">
        <pc:chgData name="Nate Cienfuegos" userId="b3e0c27d-3be6-4828-9ed1-5c38b61e5c0b" providerId="ADAL" clId="{FFBC3212-812B-4742-B453-0522C38B491A}" dt="2023-01-31T19:08:23.248" v="147" actId="403"/>
        <pc:sldMkLst>
          <pc:docMk/>
          <pc:sldMk cId="673039006" sldId="269"/>
        </pc:sldMkLst>
        <pc:spChg chg="mod">
          <ac:chgData name="Nate Cienfuegos" userId="b3e0c27d-3be6-4828-9ed1-5c38b61e5c0b" providerId="ADAL" clId="{FFBC3212-812B-4742-B453-0522C38B491A}" dt="2023-01-31T19:08:23.248" v="147" actId="403"/>
          <ac:spMkLst>
            <pc:docMk/>
            <pc:sldMk cId="673039006" sldId="269"/>
            <ac:spMk id="6" creationId="{02A10F3D-4223-7E16-F635-0F28059D38DE}"/>
          </ac:spMkLst>
        </pc:spChg>
      </pc:sldChg>
      <pc:sldChg chg="modSp mod">
        <pc:chgData name="Nate Cienfuegos" userId="b3e0c27d-3be6-4828-9ed1-5c38b61e5c0b" providerId="ADAL" clId="{FFBC3212-812B-4742-B453-0522C38B491A}" dt="2023-01-31T19:08:15.289" v="146" actId="404"/>
        <pc:sldMkLst>
          <pc:docMk/>
          <pc:sldMk cId="767892562" sldId="270"/>
        </pc:sldMkLst>
        <pc:spChg chg="mod">
          <ac:chgData name="Nate Cienfuegos" userId="b3e0c27d-3be6-4828-9ed1-5c38b61e5c0b" providerId="ADAL" clId="{FFBC3212-812B-4742-B453-0522C38B491A}" dt="2023-01-31T19:08:15.289" v="146" actId="404"/>
          <ac:spMkLst>
            <pc:docMk/>
            <pc:sldMk cId="767892562" sldId="270"/>
            <ac:spMk id="6" creationId="{02A10F3D-4223-7E16-F635-0F28059D38DE}"/>
          </ac:spMkLst>
        </pc:spChg>
      </pc:sldChg>
      <pc:sldChg chg="addSp delSp new del mod">
        <pc:chgData name="Nate Cienfuegos" userId="b3e0c27d-3be6-4828-9ed1-5c38b61e5c0b" providerId="ADAL" clId="{FFBC3212-812B-4742-B453-0522C38B491A}" dt="2023-01-31T19:00:33.534" v="43" actId="680"/>
        <pc:sldMkLst>
          <pc:docMk/>
          <pc:sldMk cId="261490673" sldId="271"/>
        </pc:sldMkLst>
        <pc:spChg chg="add del">
          <ac:chgData name="Nate Cienfuegos" userId="b3e0c27d-3be6-4828-9ed1-5c38b61e5c0b" providerId="ADAL" clId="{FFBC3212-812B-4742-B453-0522C38B491A}" dt="2023-01-31T19:00:32.948" v="42" actId="22"/>
          <ac:spMkLst>
            <pc:docMk/>
            <pc:sldMk cId="261490673" sldId="271"/>
            <ac:spMk id="5" creationId="{7A3A4A4E-9F1B-BB39-D49A-BF4DEA1723DF}"/>
          </ac:spMkLst>
        </pc:spChg>
      </pc:sldChg>
    </pc:docChg>
  </pc:docChgLst>
  <pc:docChgLst>
    <pc:chgData name="Nate Cienfuegos" userId="b3e0c27d-3be6-4828-9ed1-5c38b61e5c0b" providerId="ADAL" clId="{7F982D1A-F292-48BD-9FD8-E37700B2029F}"/>
    <pc:docChg chg="undo custSel modSld">
      <pc:chgData name="Nate Cienfuegos" userId="b3e0c27d-3be6-4828-9ed1-5c38b61e5c0b" providerId="ADAL" clId="{7F982D1A-F292-48BD-9FD8-E37700B2029F}" dt="2023-08-23T18:41:54.630" v="52" actId="20577"/>
      <pc:docMkLst>
        <pc:docMk/>
      </pc:docMkLst>
      <pc:sldChg chg="modSp mod">
        <pc:chgData name="Nate Cienfuegos" userId="b3e0c27d-3be6-4828-9ed1-5c38b61e5c0b" providerId="ADAL" clId="{7F982D1A-F292-48BD-9FD8-E37700B2029F}" dt="2023-08-23T18:41:54.630" v="52" actId="20577"/>
        <pc:sldMkLst>
          <pc:docMk/>
          <pc:sldMk cId="2481105231" sldId="258"/>
        </pc:sldMkLst>
        <pc:spChg chg="mod">
          <ac:chgData name="Nate Cienfuegos" userId="b3e0c27d-3be6-4828-9ed1-5c38b61e5c0b" providerId="ADAL" clId="{7F982D1A-F292-48BD-9FD8-E37700B2029F}" dt="2023-08-23T18:41:54.630" v="52" actId="20577"/>
          <ac:spMkLst>
            <pc:docMk/>
            <pc:sldMk cId="2481105231" sldId="258"/>
            <ac:spMk id="7" creationId="{718AB4EA-465B-53AD-0B3A-A3116C977573}"/>
          </ac:spMkLst>
        </pc:spChg>
        <pc:spChg chg="mod">
          <ac:chgData name="Nate Cienfuegos" userId="b3e0c27d-3be6-4828-9ed1-5c38b61e5c0b" providerId="ADAL" clId="{7F982D1A-F292-48BD-9FD8-E37700B2029F}" dt="2023-08-23T18:41:39.169" v="51" actId="1076"/>
          <ac:spMkLst>
            <pc:docMk/>
            <pc:sldMk cId="2481105231" sldId="258"/>
            <ac:spMk id="8" creationId="{0F9BA51B-3D84-AD16-1785-36BFB51EF4F0}"/>
          </ac:spMkLst>
        </pc:spChg>
        <pc:picChg chg="mod">
          <ac:chgData name="Nate Cienfuegos" userId="b3e0c27d-3be6-4828-9ed1-5c38b61e5c0b" providerId="ADAL" clId="{7F982D1A-F292-48BD-9FD8-E37700B2029F}" dt="2023-08-23T18:35:41.458" v="6" actId="14826"/>
          <ac:picMkLst>
            <pc:docMk/>
            <pc:sldMk cId="2481105231" sldId="258"/>
            <ac:picMk id="5" creationId="{A8A83214-BBB3-FC66-9A90-C083CCAF050A}"/>
          </ac:picMkLst>
        </pc:picChg>
      </pc:sldChg>
    </pc:docChg>
  </pc:docChgLst>
  <pc:docChgLst>
    <pc:chgData name="Nate Cienfuegos" userId="b3e0c27d-3be6-4828-9ed1-5c38b61e5c0b" providerId="ADAL" clId="{28DC4C3E-F00D-48D9-AD21-FCC09778A3F3}"/>
    <pc:docChg chg="modSld">
      <pc:chgData name="Nate Cienfuegos" userId="b3e0c27d-3be6-4828-9ed1-5c38b61e5c0b" providerId="ADAL" clId="{28DC4C3E-F00D-48D9-AD21-FCC09778A3F3}" dt="2024-04-17T21:31:32.470" v="37" actId="115"/>
      <pc:docMkLst>
        <pc:docMk/>
      </pc:docMkLst>
      <pc:sldChg chg="modSp mod">
        <pc:chgData name="Nate Cienfuegos" userId="b3e0c27d-3be6-4828-9ed1-5c38b61e5c0b" providerId="ADAL" clId="{28DC4C3E-F00D-48D9-AD21-FCC09778A3F3}" dt="2024-04-17T21:29:09.561" v="34" actId="20577"/>
        <pc:sldMkLst>
          <pc:docMk/>
          <pc:sldMk cId="2481105231" sldId="258"/>
        </pc:sldMkLst>
        <pc:spChg chg="mod">
          <ac:chgData name="Nate Cienfuegos" userId="b3e0c27d-3be6-4828-9ed1-5c38b61e5c0b" providerId="ADAL" clId="{28DC4C3E-F00D-48D9-AD21-FCC09778A3F3}" dt="2024-04-17T21:29:09.561" v="34" actId="20577"/>
          <ac:spMkLst>
            <pc:docMk/>
            <pc:sldMk cId="2481105231" sldId="258"/>
            <ac:spMk id="7" creationId="{718AB4EA-465B-53AD-0B3A-A3116C977573}"/>
          </ac:spMkLst>
        </pc:spChg>
      </pc:sldChg>
      <pc:sldChg chg="modSp mod">
        <pc:chgData name="Nate Cienfuegos" userId="b3e0c27d-3be6-4828-9ed1-5c38b61e5c0b" providerId="ADAL" clId="{28DC4C3E-F00D-48D9-AD21-FCC09778A3F3}" dt="2024-04-17T21:31:32.470" v="37" actId="115"/>
        <pc:sldMkLst>
          <pc:docMk/>
          <pc:sldMk cId="1935206588" sldId="267"/>
        </pc:sldMkLst>
        <pc:spChg chg="mod">
          <ac:chgData name="Nate Cienfuegos" userId="b3e0c27d-3be6-4828-9ed1-5c38b61e5c0b" providerId="ADAL" clId="{28DC4C3E-F00D-48D9-AD21-FCC09778A3F3}" dt="2024-04-17T21:31:32.470" v="37" actId="115"/>
          <ac:spMkLst>
            <pc:docMk/>
            <pc:sldMk cId="1935206588" sldId="267"/>
            <ac:spMk id="6" creationId="{02A10F3D-4223-7E16-F635-0F28059D38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9298-74C4-C4EC-F3B9-14EB694EE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93F48-BB26-CC20-3311-B0F039D7B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1EA40-4532-64DF-933D-4E599EDD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281-C379-56DE-9653-638E5EC9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7DC6E-4DA2-0585-911E-350C361F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8115-25AA-9C01-8850-AEA0B354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F604A-46E8-6DD2-267F-33DCB2C86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642EC-237A-5936-DCDA-0923AD53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71274-FA2E-4B28-F533-1E304CD3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563D3-8998-3B8A-4DB7-11D0F47C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C11482-A531-A983-7A6D-41B4A4F4F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4A4B3-907F-7535-CD02-B45A964D1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D555-7F5F-CAE8-FE44-068DA2A7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389B4-1A7C-B880-A95E-F0CD1856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0DC0-947C-4A1D-B11A-96A9C63D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5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089F-C01F-EF96-9937-886BCD9E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7D0A-F438-2E72-69EE-006E78F9A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F8610-FE10-66B9-B1E1-FA963F26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2027-5C35-1109-7764-CE213E0C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601AF-9A7F-703E-02F5-2CE674F1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A5F-3852-80A8-E536-C0988BD0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48EA2-9BCE-8811-A990-1BCC96AF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5D4F-2E37-8284-DC84-6BE7ABFF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2678E-44AD-008C-4374-6B0F63C5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8A5CB-17C8-1743-F1A2-013DC4E7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9C43-7BCB-8B9A-40C7-4DF67D8B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C7802-EBF0-F0E7-80B5-83C306335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625FC-5182-0511-D1C3-1BF330CF0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60C97-FDB6-F7FD-933A-A3FD35D9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DEE12-CF7D-695D-A4DF-C85B345F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0C67F-6813-AD9A-A3C9-A7D1C016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C5FF-731B-31C5-F658-CA0487C8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C4DF0-24E2-CBCA-39D7-0DAB3984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2E97-AD30-3B0A-E09D-8E753C09A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F92A4-9A33-F3B1-F303-6EF8422D8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02513-E847-D94C-5B8F-56F9F9A49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EF851-FB11-4B92-6E2A-9E15C879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80C4C-978B-BA3B-F533-FD9036F7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AF3E0-A5B0-882F-88D9-4F1EC666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9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B10A-924C-3A15-5BF8-8E9A7CD3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D7391A-71DF-9377-E25B-829FC3D5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28A1B-5520-7312-0B2C-1F50707B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7903C-68F1-38EF-8107-71BB8D5C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24B8F-00B6-D4E3-62C4-C7CCD986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CC41B-A308-19A0-B3E1-820E4832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845E1-C53E-40E8-E909-664CF3E1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6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C81F-732F-B06C-1904-9B4AE69A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6627B-A0C6-15D5-1817-DC23976D6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38CC0-96D9-DBDF-17EE-C8083E44C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F56BF-7FBE-86E1-4D1F-9A9DAA18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3E9A5-79D7-388E-EFB5-8AE425A0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02D4A-6CF2-6CA6-AFC7-3850E95E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725CF-7D9E-4B91-DC72-D550B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0021B-731F-F287-E61F-1C4D020462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80C6F-A682-03B5-A961-74F23A1C1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23E3A-87E5-A1F1-8FBD-CB56ACC3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502CF-C4B2-48A6-E0F4-DF4C5887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D5035-0A18-67AB-05EB-19BA68AA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3984E-04CC-0770-69B5-571060A7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206CB-10E7-A14D-758D-1CA1EF94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F2485-5D0F-06BA-1B92-BB849EF2E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10CD-658B-488B-BB8C-A07B5DCF2CD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7776A-0CFA-408E-FC65-8D6608317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2833C-8BFC-3651-9001-DCB82F0A6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8978-41AB-4353-A136-3A51BE5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cilities.uw.edu/buildings/uw-tow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A9B4E0-18CC-EECF-DEED-EB3CA9EC8B9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Creating Reservations</a:t>
            </a:r>
            <a:br>
              <a:rPr lang="en-US" sz="48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48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via</a:t>
            </a:r>
          </a:p>
          <a:p>
            <a:pPr algn="ctr"/>
            <a:br>
              <a:rPr lang="en-US" sz="48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48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Resource Scheduler</a:t>
            </a:r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6B9E879-A556-1034-4A5E-7B4216F60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21816"/>
          <a:stretch/>
        </p:blipFill>
        <p:spPr>
          <a:xfrm>
            <a:off x="3795785" y="3190875"/>
            <a:ext cx="4600429" cy="13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7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39B292-55A3-D5C4-1C65-647D16720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"/>
          <a:stretch/>
        </p:blipFill>
        <p:spPr>
          <a:xfrm>
            <a:off x="198547" y="266700"/>
            <a:ext cx="11794906" cy="634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06B913-E6AD-1473-BAFC-B450B55C14FA}"/>
              </a:ext>
            </a:extLst>
          </p:cNvPr>
          <p:cNvSpPr txBox="1">
            <a:spLocks/>
          </p:cNvSpPr>
          <p:nvPr/>
        </p:nvSpPr>
        <p:spPr>
          <a:xfrm>
            <a:off x="7086812" y="1940357"/>
            <a:ext cx="4552950" cy="54375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br>
              <a:rPr lang="en-US" sz="48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DF04C-1E2D-3CDA-0EA7-3D23D0243E74}"/>
              </a:ext>
            </a:extLst>
          </p:cNvPr>
          <p:cNvSpPr/>
          <p:nvPr/>
        </p:nvSpPr>
        <p:spPr>
          <a:xfrm>
            <a:off x="7440503" y="238125"/>
            <a:ext cx="4552950" cy="6353175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After creating a reservation, refreshing the page or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clicking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tab will display all reservations that you have created under the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My Reservations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section.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By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clicking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on a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reservation’s title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you can open its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Details page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which acts like the reservation’s own home page.  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Here you can make changes to the reservation’s date/time, add any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specific needs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in the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Description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box, or change any other information you submitted before in the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Options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tab.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Make sure to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SAVE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on the top right corner after you make any changes. 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2400" dirty="0">
              <a:solidFill>
                <a:schemeClr val="accent4">
                  <a:lumMod val="1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9F7D25-6A3F-7666-CAC4-77D1E19ECD3E}"/>
              </a:ext>
            </a:extLst>
          </p:cNvPr>
          <p:cNvSpPr/>
          <p:nvPr/>
        </p:nvSpPr>
        <p:spPr>
          <a:xfrm>
            <a:off x="2499068" y="1417739"/>
            <a:ext cx="1124976" cy="4026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3BB9D7-D896-A4A3-745D-53C3A8B2AA2B}"/>
              </a:ext>
            </a:extLst>
          </p:cNvPr>
          <p:cNvSpPr txBox="1">
            <a:spLocks/>
          </p:cNvSpPr>
          <p:nvPr/>
        </p:nvSpPr>
        <p:spPr>
          <a:xfrm>
            <a:off x="2352887" y="2667000"/>
            <a:ext cx="4552950" cy="54375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br>
              <a:rPr lang="en-US" sz="48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B88AA7-6328-434B-E0FD-500416E0AD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1041" r="8266" b="49375"/>
          <a:stretch/>
        </p:blipFill>
        <p:spPr>
          <a:xfrm>
            <a:off x="207772" y="3109358"/>
            <a:ext cx="7197273" cy="3481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D4A3D17-30BF-0943-63B0-1718C5A95B15}"/>
              </a:ext>
            </a:extLst>
          </p:cNvPr>
          <p:cNvSpPr/>
          <p:nvPr/>
        </p:nvSpPr>
        <p:spPr>
          <a:xfrm flipH="1">
            <a:off x="864260" y="683112"/>
            <a:ext cx="1164565" cy="47893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6E24CA-6C96-4B6E-D2BA-9637549B7920}"/>
              </a:ext>
            </a:extLst>
          </p:cNvPr>
          <p:cNvSpPr/>
          <p:nvPr/>
        </p:nvSpPr>
        <p:spPr>
          <a:xfrm>
            <a:off x="2647950" y="4439812"/>
            <a:ext cx="595313" cy="2232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AABCE1-48D5-7FEF-B4B1-5902C0CA67F3}"/>
              </a:ext>
            </a:extLst>
          </p:cNvPr>
          <p:cNvSpPr/>
          <p:nvPr/>
        </p:nvSpPr>
        <p:spPr>
          <a:xfrm>
            <a:off x="604837" y="5910263"/>
            <a:ext cx="704850" cy="2979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A31AE79-2828-ED55-E555-BA1F3B633D72}"/>
              </a:ext>
            </a:extLst>
          </p:cNvPr>
          <p:cNvSpPr/>
          <p:nvPr/>
        </p:nvSpPr>
        <p:spPr>
          <a:xfrm flipH="1">
            <a:off x="6323554" y="3357063"/>
            <a:ext cx="1164565" cy="47893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362186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A10F3D-4223-7E16-F635-0F28059D38DE}"/>
              </a:ext>
            </a:extLst>
          </p:cNvPr>
          <p:cNvSpPr/>
          <p:nvPr/>
        </p:nvSpPr>
        <p:spPr>
          <a:xfrm>
            <a:off x="7286125" y="228601"/>
            <a:ext cx="4552950" cy="6353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5: Reoccurring Reservations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This is the </a:t>
            </a:r>
            <a:r>
              <a:rPr lang="en-US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details page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of a reservation. 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Repeat…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to proceed.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2715938-7451-E8BE-A979-2C19F7A0D4CB}"/>
              </a:ext>
            </a:extLst>
          </p:cNvPr>
          <p:cNvSpPr/>
          <p:nvPr/>
        </p:nvSpPr>
        <p:spPr>
          <a:xfrm rot="8458940" flipV="1">
            <a:off x="1867093" y="4999820"/>
            <a:ext cx="1855095" cy="942975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D4A16C-5ED7-A28C-A844-473EA47F7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1041" r="8266" b="7361"/>
          <a:stretch/>
        </p:blipFill>
        <p:spPr>
          <a:xfrm>
            <a:off x="352925" y="276224"/>
            <a:ext cx="7028777" cy="628173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F2D706A-AA38-074F-E14A-2B20C294A973}"/>
              </a:ext>
            </a:extLst>
          </p:cNvPr>
          <p:cNvSpPr/>
          <p:nvPr/>
        </p:nvSpPr>
        <p:spPr>
          <a:xfrm flipH="1">
            <a:off x="6096000" y="932151"/>
            <a:ext cx="1634808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50858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A10F3D-4223-7E16-F635-0F28059D38DE}"/>
              </a:ext>
            </a:extLst>
          </p:cNvPr>
          <p:cNvSpPr/>
          <p:nvPr/>
        </p:nvSpPr>
        <p:spPr>
          <a:xfrm>
            <a:off x="7365076" y="228600"/>
            <a:ext cx="4473997" cy="6353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5b: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 the left you can see there is the option to make </a:t>
            </a:r>
            <a:r>
              <a:rPr lang="en-US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daily, weekly, monthly, and Ad hoc (specific date) 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reoccurrences.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*For </a:t>
            </a:r>
            <a:r>
              <a:rPr lang="en-US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 hoc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reoccurrences make sure to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Add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after you specify the date(s) you want.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*You can also choose to treat reoccurring reservations the same or as </a:t>
            </a:r>
            <a:r>
              <a:rPr lang="en-US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separate bookings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 that changes made to each individual reservation don’t affect any others.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Once your selection is complete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SUBMIT</a:t>
            </a:r>
            <a:r>
              <a:rPr lang="en-US" sz="2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2715938-7451-E8BE-A979-2C19F7A0D4CB}"/>
              </a:ext>
            </a:extLst>
          </p:cNvPr>
          <p:cNvSpPr/>
          <p:nvPr/>
        </p:nvSpPr>
        <p:spPr>
          <a:xfrm rot="8458940" flipV="1">
            <a:off x="1867093" y="4999820"/>
            <a:ext cx="1855095" cy="942975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18A5F5-FEBC-C01B-7287-DB15D2C61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970" r="8368" b="7085"/>
          <a:stretch/>
        </p:blipFill>
        <p:spPr>
          <a:xfrm>
            <a:off x="70294" y="276225"/>
            <a:ext cx="7294783" cy="630555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1F0C204-7511-F3C2-5213-E45AC038457D}"/>
              </a:ext>
            </a:extLst>
          </p:cNvPr>
          <p:cNvSpPr/>
          <p:nvPr/>
        </p:nvSpPr>
        <p:spPr>
          <a:xfrm>
            <a:off x="1739051" y="3555593"/>
            <a:ext cx="402672" cy="151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EBEFC1B-8B74-48A1-3B15-344D389D507C}"/>
              </a:ext>
            </a:extLst>
          </p:cNvPr>
          <p:cNvSpPr/>
          <p:nvPr/>
        </p:nvSpPr>
        <p:spPr>
          <a:xfrm flipH="1">
            <a:off x="1032185" y="4521037"/>
            <a:ext cx="1634808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67303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A10F3D-4223-7E16-F635-0F28059D38DE}"/>
              </a:ext>
            </a:extLst>
          </p:cNvPr>
          <p:cNvSpPr/>
          <p:nvPr/>
        </p:nvSpPr>
        <p:spPr>
          <a:xfrm>
            <a:off x="7381702" y="252412"/>
            <a:ext cx="4457373" cy="6353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5c:</a:t>
            </a:r>
          </a:p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will be sent back to the reservation’s </a:t>
            </a:r>
            <a:r>
              <a:rPr lang="en-US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Details page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where you must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SAVE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to save all changes.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32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ARE DONE!</a:t>
            </a:r>
          </a:p>
          <a:p>
            <a:pPr algn="ctr"/>
            <a:endParaRPr lang="en-US" sz="32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32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2715938-7451-E8BE-A979-2C19F7A0D4CB}"/>
              </a:ext>
            </a:extLst>
          </p:cNvPr>
          <p:cNvSpPr/>
          <p:nvPr/>
        </p:nvSpPr>
        <p:spPr>
          <a:xfrm rot="8458940" flipV="1">
            <a:off x="1867093" y="4999820"/>
            <a:ext cx="1855095" cy="942975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D4A16C-5ED7-A28C-A844-473EA47F7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1041" r="8266" b="7361"/>
          <a:stretch/>
        </p:blipFill>
        <p:spPr>
          <a:xfrm>
            <a:off x="352925" y="276224"/>
            <a:ext cx="7028777" cy="628173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153F898-32A4-C62C-02EA-234C49921C78}"/>
              </a:ext>
            </a:extLst>
          </p:cNvPr>
          <p:cNvSpPr/>
          <p:nvPr/>
        </p:nvSpPr>
        <p:spPr>
          <a:xfrm flipH="1">
            <a:off x="6438900" y="484476"/>
            <a:ext cx="1634808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76789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B389D-7764-57C8-6737-E4F1D0A91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00" y="228600"/>
            <a:ext cx="11714742" cy="636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0B8BE1-6FA7-0CBB-3E15-395B7236EE6A}"/>
              </a:ext>
            </a:extLst>
          </p:cNvPr>
          <p:cNvSpPr/>
          <p:nvPr/>
        </p:nvSpPr>
        <p:spPr>
          <a:xfrm>
            <a:off x="7397292" y="228600"/>
            <a:ext cx="4552950" cy="6362700"/>
          </a:xfrm>
          <a:prstGeom prst="rect">
            <a:avLst/>
          </a:prstGeom>
          <a:solidFill>
            <a:srgbClr val="32006E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1: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 the UW Tower Home page, scroll down until you see the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Reservations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section.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/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Reservation Information</a:t>
            </a:r>
          </a:p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A9B38F1-5202-CE1F-356C-C078B5DC1BA7}"/>
              </a:ext>
            </a:extLst>
          </p:cNvPr>
          <p:cNvSpPr/>
          <p:nvPr/>
        </p:nvSpPr>
        <p:spPr>
          <a:xfrm rot="2308033">
            <a:off x="1376062" y="5287642"/>
            <a:ext cx="1653152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9D9C8-FA5F-5121-2D03-38A7062F70C1}"/>
              </a:ext>
            </a:extLst>
          </p:cNvPr>
          <p:cNvSpPr txBox="1"/>
          <p:nvPr/>
        </p:nvSpPr>
        <p:spPr>
          <a:xfrm>
            <a:off x="7702856" y="473550"/>
            <a:ext cx="394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hlinkClick r:id="rId3"/>
              </a:rPr>
              <a:t>Home Page: UW Tower | UW Facilities</a:t>
            </a:r>
            <a:endParaRPr lang="en-US" sz="1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8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83214-BBB3-FC66-9A90-C083CCAF0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694" y="295275"/>
            <a:ext cx="11702612" cy="627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8AB4EA-465B-53AD-0B3A-A3116C977573}"/>
              </a:ext>
            </a:extLst>
          </p:cNvPr>
          <p:cNvSpPr/>
          <p:nvPr/>
        </p:nvSpPr>
        <p:spPr>
          <a:xfrm>
            <a:off x="7394356" y="295275"/>
            <a:ext cx="4552950" cy="6276975"/>
          </a:xfrm>
          <a:prstGeom prst="rect">
            <a:avLst/>
          </a:prstGeom>
          <a:solidFill>
            <a:srgbClr val="32006E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2: 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Read the information before proceeding to scroll down, then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Reserve.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will be sent to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Resource Scheduler.</a:t>
            </a:r>
          </a:p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66E6E-C372-8771-72BD-1F0B4B928DBA}"/>
              </a:ext>
            </a:extLst>
          </p:cNvPr>
          <p:cNvSpPr txBox="1"/>
          <p:nvPr/>
        </p:nvSpPr>
        <p:spPr>
          <a:xfrm>
            <a:off x="4401083" y="5751319"/>
            <a:ext cx="15969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&lt;- (Where you can find this guide)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D29855-B163-7878-400F-E46D44900671}"/>
              </a:ext>
            </a:extLst>
          </p:cNvPr>
          <p:cNvSpPr/>
          <p:nvPr/>
        </p:nvSpPr>
        <p:spPr>
          <a:xfrm rot="2308033">
            <a:off x="1562989" y="5287641"/>
            <a:ext cx="1653152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48110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E59DE-25A9-D6F8-F1D0-011DC4745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00" y="276225"/>
            <a:ext cx="11825600" cy="635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9B71C8-112F-2BD2-789B-29377302732E}"/>
              </a:ext>
            </a:extLst>
          </p:cNvPr>
          <p:cNvSpPr txBox="1">
            <a:spLocks/>
          </p:cNvSpPr>
          <p:nvPr/>
        </p:nvSpPr>
        <p:spPr>
          <a:xfrm>
            <a:off x="1933787" y="1661035"/>
            <a:ext cx="10066972" cy="305784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br>
              <a:rPr lang="en-US" sz="48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48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8D448C-23CF-7D89-DB26-E1298E8E6364}"/>
              </a:ext>
            </a:extLst>
          </p:cNvPr>
          <p:cNvSpPr/>
          <p:nvPr/>
        </p:nvSpPr>
        <p:spPr>
          <a:xfrm>
            <a:off x="7455850" y="276225"/>
            <a:ext cx="4552950" cy="6353175"/>
          </a:xfrm>
          <a:prstGeom prst="rect">
            <a:avLst/>
          </a:prstGeom>
          <a:solidFill>
            <a:srgbClr val="32006E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This is the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Page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 Resource Scheduler.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column on the left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will contain all the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reservation spaces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in the Tower.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UW Tower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only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manages the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 building, Mother’s Rooms, 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 Building,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and rooms on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T-22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next slide will contain the list of rooms in each section.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A8D0A-5663-354E-E851-99A460D7FA48}"/>
              </a:ext>
            </a:extLst>
          </p:cNvPr>
          <p:cNvCxnSpPr>
            <a:cxnSpLocks/>
          </p:cNvCxnSpPr>
          <p:nvPr/>
        </p:nvCxnSpPr>
        <p:spPr>
          <a:xfrm>
            <a:off x="538253" y="1672781"/>
            <a:ext cx="5299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1F2AFB-E083-97FB-EF8F-FB3DDF150F0D}"/>
              </a:ext>
            </a:extLst>
          </p:cNvPr>
          <p:cNvCxnSpPr>
            <a:cxnSpLocks/>
          </p:cNvCxnSpPr>
          <p:nvPr/>
        </p:nvCxnSpPr>
        <p:spPr>
          <a:xfrm>
            <a:off x="672761" y="3522029"/>
            <a:ext cx="6712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708A05-3450-A73F-3E7B-CD8D5D62013B}"/>
              </a:ext>
            </a:extLst>
          </p:cNvPr>
          <p:cNvSpPr/>
          <p:nvPr/>
        </p:nvSpPr>
        <p:spPr>
          <a:xfrm>
            <a:off x="317241" y="1054359"/>
            <a:ext cx="1436914" cy="2631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3D6A333-6E31-EBC1-C20C-CF7E38DB3719}"/>
              </a:ext>
            </a:extLst>
          </p:cNvPr>
          <p:cNvSpPr/>
          <p:nvPr/>
        </p:nvSpPr>
        <p:spPr>
          <a:xfrm flipH="1">
            <a:off x="1975167" y="2113251"/>
            <a:ext cx="1417217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column</a:t>
            </a:r>
          </a:p>
        </p:txBody>
      </p:sp>
    </p:spTree>
    <p:extLst>
      <p:ext uri="{BB962C8B-B14F-4D97-AF65-F5344CB8AC3E}">
        <p14:creationId xmlns:p14="http://schemas.microsoft.com/office/powerpoint/2010/main" val="349192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8D448C-23CF-7D89-DB26-E1298E8E6364}"/>
              </a:ext>
            </a:extLst>
          </p:cNvPr>
          <p:cNvSpPr/>
          <p:nvPr/>
        </p:nvSpPr>
        <p:spPr>
          <a:xfrm>
            <a:off x="183200" y="252412"/>
            <a:ext cx="11825600" cy="6353175"/>
          </a:xfrm>
          <a:prstGeom prst="rect">
            <a:avLst/>
          </a:prstGeom>
          <a:solidFill>
            <a:srgbClr val="32006E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4">
                  <a:lumMod val="1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E034C-3461-1278-2AB1-A50FC5A98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7927" r="9998"/>
          <a:stretch/>
        </p:blipFill>
        <p:spPr>
          <a:xfrm>
            <a:off x="470219" y="2056240"/>
            <a:ext cx="2859328" cy="3060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55B8BA-DA2E-C730-7125-F33A039F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3376" r="61" b="2058"/>
          <a:stretch/>
        </p:blipFill>
        <p:spPr>
          <a:xfrm>
            <a:off x="3672670" y="2056238"/>
            <a:ext cx="2320516" cy="1921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FBA70F-A8FF-048C-7EB2-33B97EA6ED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437"/>
          <a:stretch/>
        </p:blipFill>
        <p:spPr>
          <a:xfrm>
            <a:off x="6333306" y="2056238"/>
            <a:ext cx="1985472" cy="930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8D5248-185B-C897-1636-68A2CD5CD5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r="878"/>
          <a:stretch/>
        </p:blipFill>
        <p:spPr>
          <a:xfrm>
            <a:off x="8658899" y="1479920"/>
            <a:ext cx="3063619" cy="4885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D9B9F5-DA85-8807-8613-C0FB64C66E73}"/>
              </a:ext>
            </a:extLst>
          </p:cNvPr>
          <p:cNvSpPr txBox="1"/>
          <p:nvPr/>
        </p:nvSpPr>
        <p:spPr>
          <a:xfrm>
            <a:off x="1016468" y="1432374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 Building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E73E59-DF1A-FCEB-6310-10AA4835AED9}"/>
              </a:ext>
            </a:extLst>
          </p:cNvPr>
          <p:cNvSpPr txBox="1"/>
          <p:nvPr/>
        </p:nvSpPr>
        <p:spPr>
          <a:xfrm>
            <a:off x="3455019" y="1432373"/>
            <a:ext cx="275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dirty="0">
                <a:solidFill>
                  <a:schemeClr val="accent2"/>
                </a:solidFill>
              </a:rPr>
              <a:t>Mother’s Rooms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2B5AC2-7C5A-5562-E65C-77D0E80DD324}"/>
              </a:ext>
            </a:extLst>
          </p:cNvPr>
          <p:cNvSpPr txBox="1"/>
          <p:nvPr/>
        </p:nvSpPr>
        <p:spPr>
          <a:xfrm>
            <a:off x="6411369" y="143237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 Building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3C07C9-E4AE-1374-31E2-8F0C13DA8BC4}"/>
              </a:ext>
            </a:extLst>
          </p:cNvPr>
          <p:cNvSpPr txBox="1"/>
          <p:nvPr/>
        </p:nvSpPr>
        <p:spPr>
          <a:xfrm>
            <a:off x="8781836" y="492940"/>
            <a:ext cx="281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T-22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Conference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43127-F3AE-2615-6A8C-A717E96BC548}"/>
              </a:ext>
            </a:extLst>
          </p:cNvPr>
          <p:cNvSpPr txBox="1"/>
          <p:nvPr/>
        </p:nvSpPr>
        <p:spPr>
          <a:xfrm>
            <a:off x="3518284" y="4160224"/>
            <a:ext cx="271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2"/>
                </a:solidFill>
              </a:rPr>
              <a:t>*These are private lactation rooms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2A80B1-FF1E-6622-7EC0-9913F70DB56D}"/>
              </a:ext>
            </a:extLst>
          </p:cNvPr>
          <p:cNvSpPr txBox="1"/>
          <p:nvPr/>
        </p:nvSpPr>
        <p:spPr>
          <a:xfrm>
            <a:off x="391757" y="408399"/>
            <a:ext cx="49517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Reservation Locations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E59DE-25A9-D6F8-F1D0-011DC4745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00" y="252412"/>
            <a:ext cx="11825600" cy="635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8D448C-23CF-7D89-DB26-E1298E8E6364}"/>
              </a:ext>
            </a:extLst>
          </p:cNvPr>
          <p:cNvSpPr/>
          <p:nvPr/>
        </p:nvSpPr>
        <p:spPr>
          <a:xfrm>
            <a:off x="7455850" y="252412"/>
            <a:ext cx="4552950" cy="6353175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3a: Checking Availability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1)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Select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the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location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you want to reserve</a:t>
            </a:r>
            <a:r>
              <a:rPr lang="en-US" sz="2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  <a:p>
            <a:pPr algn="ctr"/>
            <a:endParaRPr lang="en-US" sz="1600" i="1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1400" i="1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*Each space has a number in parathesis to show its capacity. </a:t>
            </a:r>
            <a:r>
              <a:rPr lang="en-US" sz="1400" i="1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Ex: (200)</a:t>
            </a:r>
          </a:p>
          <a:p>
            <a:pPr algn="ctr"/>
            <a:endParaRPr lang="en-US" sz="1600" i="1" dirty="0">
              <a:solidFill>
                <a:schemeClr val="accent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2) </a:t>
            </a:r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on the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calendar </a:t>
            </a:r>
            <a:r>
              <a:rPr lang="en-US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icon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to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specify the date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are wanting to make a reservation. </a:t>
            </a:r>
          </a:p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3)</a:t>
            </a:r>
            <a:r>
              <a:rPr lang="en-US" b="1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b="1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Select</a:t>
            </a:r>
            <a:r>
              <a:rPr lang="en-US" b="1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the </a:t>
            </a:r>
            <a:r>
              <a:rPr lang="en-US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date</a:t>
            </a:r>
            <a:r>
              <a:rPr lang="en-US" b="1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on the calendar.</a:t>
            </a:r>
          </a:p>
          <a:p>
            <a:pPr algn="ctr"/>
            <a:endParaRPr lang="en-US" sz="2400" dirty="0">
              <a:solidFill>
                <a:schemeClr val="accent4">
                  <a:lumMod val="1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BDB63E2-DF84-5FF4-D2FB-4B1965B03716}"/>
              </a:ext>
            </a:extLst>
          </p:cNvPr>
          <p:cNvSpPr/>
          <p:nvPr/>
        </p:nvSpPr>
        <p:spPr>
          <a:xfrm rot="7979960" flipV="1">
            <a:off x="1007607" y="1889244"/>
            <a:ext cx="1378081" cy="523335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baseline="30000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Click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2F07B0-90D9-A3EA-B736-20AAC81BBFBA}"/>
              </a:ext>
            </a:extLst>
          </p:cNvPr>
          <p:cNvSpPr/>
          <p:nvPr/>
        </p:nvSpPr>
        <p:spPr>
          <a:xfrm>
            <a:off x="2288239" y="2197934"/>
            <a:ext cx="885659" cy="2433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0B6CF2-8027-5418-06C7-0FD68B89FEC8}"/>
              </a:ext>
            </a:extLst>
          </p:cNvPr>
          <p:cNvSpPr/>
          <p:nvPr/>
        </p:nvSpPr>
        <p:spPr>
          <a:xfrm>
            <a:off x="4293394" y="2813977"/>
            <a:ext cx="304800" cy="3004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A33ED8-8683-E451-3C75-FC4FF55A18F7}"/>
              </a:ext>
            </a:extLst>
          </p:cNvPr>
          <p:cNvSpPr/>
          <p:nvPr/>
        </p:nvSpPr>
        <p:spPr>
          <a:xfrm>
            <a:off x="3238670" y="1778346"/>
            <a:ext cx="177282" cy="163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C3B2D55-3E75-340D-726F-F7D847DACFE2}"/>
              </a:ext>
            </a:extLst>
          </p:cNvPr>
          <p:cNvSpPr/>
          <p:nvPr/>
        </p:nvSpPr>
        <p:spPr>
          <a:xfrm rot="7979960" flipV="1">
            <a:off x="3288263" y="864538"/>
            <a:ext cx="1437330" cy="523335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baseline="30000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0304A33-BD06-4D5A-01BF-3908589F1324}"/>
              </a:ext>
            </a:extLst>
          </p:cNvPr>
          <p:cNvSpPr/>
          <p:nvPr/>
        </p:nvSpPr>
        <p:spPr>
          <a:xfrm rot="7979960" flipV="1">
            <a:off x="4411960" y="2057947"/>
            <a:ext cx="1378081" cy="523335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en-US" baseline="30000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rd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Click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4278BF-74DE-4423-5C2A-7ABDCB9A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23" y="1637223"/>
            <a:ext cx="467093" cy="50446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187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E59DE-25A9-D6F8-F1D0-011DC4745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/>
          <a:stretch/>
        </p:blipFill>
        <p:spPr>
          <a:xfrm>
            <a:off x="280034" y="276224"/>
            <a:ext cx="9675175" cy="635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8D448C-23CF-7D89-DB26-E1298E8E6364}"/>
              </a:ext>
            </a:extLst>
          </p:cNvPr>
          <p:cNvSpPr/>
          <p:nvPr/>
        </p:nvSpPr>
        <p:spPr>
          <a:xfrm>
            <a:off x="7507425" y="276225"/>
            <a:ext cx="4552950" cy="6353175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3b:</a:t>
            </a:r>
          </a:p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 the left you can see the example of someone clicking on their desired date &amp; reservation space. </a:t>
            </a:r>
          </a:p>
          <a:p>
            <a:pPr algn="ctr"/>
            <a:r>
              <a:rPr lang="en-US" i="1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(ex: </a:t>
            </a:r>
            <a:r>
              <a:rPr lang="en-US" i="1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Auditorium (200) + Thu 13</a:t>
            </a:r>
            <a:r>
              <a:rPr lang="en-US" i="1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</a:p>
          <a:p>
            <a:pPr algn="ctr"/>
            <a:endParaRPr lang="en-US" i="1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i="1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on the space where your desired date/time &amp; reservation space meet. 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i="1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</a:t>
            </a:r>
            <a:r>
              <a:rPr lang="en-US" i="1" u="sng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i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the whitespace</a:t>
            </a:r>
            <a:endParaRPr lang="en-US" i="1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1361E9-BF54-D630-DBEC-D0456E8BBB2F}"/>
              </a:ext>
            </a:extLst>
          </p:cNvPr>
          <p:cNvSpPr/>
          <p:nvPr/>
        </p:nvSpPr>
        <p:spPr>
          <a:xfrm>
            <a:off x="6661727" y="2116866"/>
            <a:ext cx="402672" cy="151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7C78FB-5FAC-FA27-B842-CB169DAC1337}"/>
              </a:ext>
            </a:extLst>
          </p:cNvPr>
          <p:cNvSpPr/>
          <p:nvPr/>
        </p:nvSpPr>
        <p:spPr>
          <a:xfrm>
            <a:off x="336191" y="2229289"/>
            <a:ext cx="729494" cy="22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1CF175-CD03-2FF1-8E4C-BC6A9A454D07}"/>
              </a:ext>
            </a:extLst>
          </p:cNvPr>
          <p:cNvCxnSpPr>
            <a:cxnSpLocks/>
          </p:cNvCxnSpPr>
          <p:nvPr/>
        </p:nvCxnSpPr>
        <p:spPr>
          <a:xfrm>
            <a:off x="1121842" y="2397337"/>
            <a:ext cx="5674524" cy="7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F0F824-E1D0-0AA4-C10B-3DA958F4976A}"/>
              </a:ext>
            </a:extLst>
          </p:cNvPr>
          <p:cNvCxnSpPr/>
          <p:nvPr/>
        </p:nvCxnSpPr>
        <p:spPr>
          <a:xfrm>
            <a:off x="6863063" y="2246335"/>
            <a:ext cx="0" cy="151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1CE4472B-080D-A6DC-0884-0443818B1ECB}"/>
              </a:ext>
            </a:extLst>
          </p:cNvPr>
          <p:cNvSpPr/>
          <p:nvPr/>
        </p:nvSpPr>
        <p:spPr>
          <a:xfrm rot="2308033">
            <a:off x="5162912" y="1553842"/>
            <a:ext cx="1653152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25250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7C1FAE5-95FD-71B7-321D-397B261F8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7" t="150" r="-9357" b="-150"/>
          <a:stretch/>
        </p:blipFill>
        <p:spPr>
          <a:xfrm>
            <a:off x="245522" y="238125"/>
            <a:ext cx="11593552" cy="634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5CDB-5373-2A62-2D7A-521622A4006C}"/>
              </a:ext>
            </a:extLst>
          </p:cNvPr>
          <p:cNvSpPr/>
          <p:nvPr/>
        </p:nvSpPr>
        <p:spPr>
          <a:xfrm>
            <a:off x="7286124" y="228600"/>
            <a:ext cx="4552950" cy="6353175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4a:</a:t>
            </a:r>
          </a:p>
          <a:p>
            <a:pPr algn="ctr"/>
            <a:endParaRPr lang="en-US" sz="24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This is the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Quick Reserve </a:t>
            </a:r>
            <a:r>
              <a:rPr lang="en-US" dirty="0">
                <a:solidFill>
                  <a:schemeClr val="accent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form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 the left you can see the questions you will be </a:t>
            </a:r>
            <a:r>
              <a:rPr lang="en-US" u="sng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REQUIRED</a:t>
            </a:r>
            <a:r>
              <a:rPr lang="en-US" dirty="0">
                <a:solidFill>
                  <a:srgbClr val="FFFF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to fill-in for your reservation to be approved.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Continue to fill out the Quick Reserve form. </a:t>
            </a:r>
          </a:p>
          <a:p>
            <a:pPr algn="ctr"/>
            <a:endParaRPr lang="en-US" sz="2400" dirty="0">
              <a:solidFill>
                <a:schemeClr val="accent4">
                  <a:lumMod val="1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sz="2400" dirty="0">
              <a:solidFill>
                <a:schemeClr val="accent4">
                  <a:lumMod val="1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6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C00AA2-F363-CC81-0A4D-7D235B200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9" t="370" r="7508" b="833"/>
          <a:stretch/>
        </p:blipFill>
        <p:spPr>
          <a:xfrm>
            <a:off x="338137" y="252412"/>
            <a:ext cx="11515725" cy="635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A10F3D-4223-7E16-F635-0F28059D38DE}"/>
              </a:ext>
            </a:extLst>
          </p:cNvPr>
          <p:cNvSpPr/>
          <p:nvPr/>
        </p:nvSpPr>
        <p:spPr>
          <a:xfrm>
            <a:off x="7286124" y="228600"/>
            <a:ext cx="4552950" cy="6353175"/>
          </a:xfrm>
          <a:prstGeom prst="rect">
            <a:avLst/>
          </a:prstGeom>
          <a:solidFill>
            <a:schemeClr val="tx2"/>
          </a:solidFill>
          <a:ln w="5715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 4b:</a:t>
            </a:r>
          </a:p>
          <a:p>
            <a:pPr algn="ctr"/>
            <a:endParaRPr lang="en-US" sz="2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Note that </a:t>
            </a:r>
            <a:r>
              <a:rPr lang="en-US" dirty="0">
                <a:solidFill>
                  <a:srgbClr val="FFFF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will </a:t>
            </a:r>
            <a:r>
              <a:rPr lang="en-US" u="sng" dirty="0">
                <a:solidFill>
                  <a:srgbClr val="FFFF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NOT</a:t>
            </a:r>
            <a:r>
              <a:rPr lang="en-US" dirty="0">
                <a:solidFill>
                  <a:srgbClr val="FFFF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be able to create your reservation unless all the fields on the form have been completed.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For 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one-time 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reservations</a:t>
            </a:r>
            <a:r>
              <a:rPr lang="en-US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  <a:p>
            <a:pPr algn="ctr"/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click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SUBMIT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 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32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YOU ARE DONE!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accent5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accent5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accent5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endParaRPr lang="en-US" dirty="0">
              <a:solidFill>
                <a:schemeClr val="accent5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u="sng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Continue</a:t>
            </a:r>
            <a:r>
              <a:rPr lang="en-US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to next slide</a:t>
            </a:r>
          </a:p>
          <a:p>
            <a:pPr algn="ctr"/>
            <a:endParaRPr lang="en-US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1400" dirty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Reoccurring Reservations </a:t>
            </a:r>
            <a:r>
              <a:rPr lang="en-US" sz="14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 slides 11-13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3BF5399-5AB3-6417-CB42-58844E6094E9}"/>
              </a:ext>
            </a:extLst>
          </p:cNvPr>
          <p:cNvSpPr/>
          <p:nvPr/>
        </p:nvSpPr>
        <p:spPr>
          <a:xfrm rot="19335048" flipH="1">
            <a:off x="1897949" y="5341109"/>
            <a:ext cx="1606386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Recurring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B7E8DA7-E4A6-4845-F53D-2F13A1FE4C25}"/>
              </a:ext>
            </a:extLst>
          </p:cNvPr>
          <p:cNvSpPr/>
          <p:nvPr/>
        </p:nvSpPr>
        <p:spPr>
          <a:xfrm rot="19335048" flipH="1">
            <a:off x="974933" y="5188709"/>
            <a:ext cx="1606386" cy="513448"/>
          </a:xfrm>
          <a:prstGeom prst="rightArrow">
            <a:avLst>
              <a:gd name="adj1" fmla="val 59457"/>
              <a:gd name="adj2" fmla="val 84620"/>
            </a:avLst>
          </a:prstGeom>
          <a:solidFill>
            <a:schemeClr val="accent3"/>
          </a:solidFill>
          <a:ln w="381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One-time</a:t>
            </a:r>
          </a:p>
        </p:txBody>
      </p:sp>
    </p:spTree>
    <p:extLst>
      <p:ext uri="{BB962C8B-B14F-4D97-AF65-F5344CB8AC3E}">
        <p14:creationId xmlns:p14="http://schemas.microsoft.com/office/powerpoint/2010/main" val="193520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 Theme">
      <a:dk1>
        <a:srgbClr val="33006F"/>
      </a:dk1>
      <a:lt1>
        <a:srgbClr val="B7A57A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611</Words>
  <Application>Microsoft Office PowerPoint</Application>
  <PresentationFormat>Widescreen</PresentationFormat>
  <Paragraphs>141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Jovanny Rivas</dc:creator>
  <cp:lastModifiedBy>Nate Cienfuegos</cp:lastModifiedBy>
  <cp:revision>7</cp:revision>
  <dcterms:created xsi:type="dcterms:W3CDTF">2023-01-26T17:24:42Z</dcterms:created>
  <dcterms:modified xsi:type="dcterms:W3CDTF">2025-02-13T21:39:48Z</dcterms:modified>
</cp:coreProperties>
</file>