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7" r:id="rId10"/>
    <p:sldId id="268" r:id="rId11"/>
    <p:sldId id="269" r:id="rId12"/>
    <p:sldId id="270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e Cienfuegos" userId="b3e0c27d-3be6-4828-9ed1-5c38b61e5c0b" providerId="ADAL" clId="{28DC4C3E-F00D-48D9-AD21-FCC09778A3F3}"/>
    <pc:docChg chg="modSld">
      <pc:chgData name="Nate Cienfuegos" userId="b3e0c27d-3be6-4828-9ed1-5c38b61e5c0b" providerId="ADAL" clId="{28DC4C3E-F00D-48D9-AD21-FCC09778A3F3}" dt="2024-04-17T21:31:32.470" v="37" actId="115"/>
      <pc:docMkLst>
        <pc:docMk/>
      </pc:docMkLst>
      <pc:sldChg chg="modSp mod">
        <pc:chgData name="Nate Cienfuegos" userId="b3e0c27d-3be6-4828-9ed1-5c38b61e5c0b" providerId="ADAL" clId="{28DC4C3E-F00D-48D9-AD21-FCC09778A3F3}" dt="2024-04-17T21:29:09.561" v="34" actId="20577"/>
        <pc:sldMkLst>
          <pc:docMk/>
          <pc:sldMk cId="2481105231" sldId="258"/>
        </pc:sldMkLst>
        <pc:spChg chg="mod">
          <ac:chgData name="Nate Cienfuegos" userId="b3e0c27d-3be6-4828-9ed1-5c38b61e5c0b" providerId="ADAL" clId="{28DC4C3E-F00D-48D9-AD21-FCC09778A3F3}" dt="2024-04-17T21:29:09.561" v="34" actId="20577"/>
          <ac:spMkLst>
            <pc:docMk/>
            <pc:sldMk cId="2481105231" sldId="258"/>
            <ac:spMk id="7" creationId="{718AB4EA-465B-53AD-0B3A-A3116C977573}"/>
          </ac:spMkLst>
        </pc:spChg>
      </pc:sldChg>
      <pc:sldChg chg="modSp mod">
        <pc:chgData name="Nate Cienfuegos" userId="b3e0c27d-3be6-4828-9ed1-5c38b61e5c0b" providerId="ADAL" clId="{28DC4C3E-F00D-48D9-AD21-FCC09778A3F3}" dt="2024-04-17T21:31:32.470" v="37" actId="115"/>
        <pc:sldMkLst>
          <pc:docMk/>
          <pc:sldMk cId="1935206588" sldId="267"/>
        </pc:sldMkLst>
        <pc:spChg chg="mod">
          <ac:chgData name="Nate Cienfuegos" userId="b3e0c27d-3be6-4828-9ed1-5c38b61e5c0b" providerId="ADAL" clId="{28DC4C3E-F00D-48D9-AD21-FCC09778A3F3}" dt="2024-04-17T21:31:32.470" v="37" actId="115"/>
          <ac:spMkLst>
            <pc:docMk/>
            <pc:sldMk cId="1935206588" sldId="267"/>
            <ac:spMk id="6" creationId="{02A10F3D-4223-7E16-F635-0F28059D38DE}"/>
          </ac:spMkLst>
        </pc:spChg>
      </pc:sldChg>
    </pc:docChg>
  </pc:docChgLst>
  <pc:docChgLst>
    <pc:chgData name="Nate Cienfuegos" userId="b3e0c27d-3be6-4828-9ed1-5c38b61e5c0b" providerId="ADAL" clId="{7F982D1A-F292-48BD-9FD8-E37700B2029F}"/>
    <pc:docChg chg="undo custSel modSld">
      <pc:chgData name="Nate Cienfuegos" userId="b3e0c27d-3be6-4828-9ed1-5c38b61e5c0b" providerId="ADAL" clId="{7F982D1A-F292-48BD-9FD8-E37700B2029F}" dt="2023-08-23T18:41:54.630" v="52" actId="20577"/>
      <pc:docMkLst>
        <pc:docMk/>
      </pc:docMkLst>
      <pc:sldChg chg="modSp mod">
        <pc:chgData name="Nate Cienfuegos" userId="b3e0c27d-3be6-4828-9ed1-5c38b61e5c0b" providerId="ADAL" clId="{7F982D1A-F292-48BD-9FD8-E37700B2029F}" dt="2023-08-23T18:41:54.630" v="52" actId="20577"/>
        <pc:sldMkLst>
          <pc:docMk/>
          <pc:sldMk cId="2481105231" sldId="258"/>
        </pc:sldMkLst>
        <pc:spChg chg="mod">
          <ac:chgData name="Nate Cienfuegos" userId="b3e0c27d-3be6-4828-9ed1-5c38b61e5c0b" providerId="ADAL" clId="{7F982D1A-F292-48BD-9FD8-E37700B2029F}" dt="2023-08-23T18:41:54.630" v="52" actId="20577"/>
          <ac:spMkLst>
            <pc:docMk/>
            <pc:sldMk cId="2481105231" sldId="258"/>
            <ac:spMk id="7" creationId="{718AB4EA-465B-53AD-0B3A-A3116C977573}"/>
          </ac:spMkLst>
        </pc:spChg>
        <pc:spChg chg="mod">
          <ac:chgData name="Nate Cienfuegos" userId="b3e0c27d-3be6-4828-9ed1-5c38b61e5c0b" providerId="ADAL" clId="{7F982D1A-F292-48BD-9FD8-E37700B2029F}" dt="2023-08-23T18:41:39.169" v="51" actId="1076"/>
          <ac:spMkLst>
            <pc:docMk/>
            <pc:sldMk cId="2481105231" sldId="258"/>
            <ac:spMk id="8" creationId="{0F9BA51B-3D84-AD16-1785-36BFB51EF4F0}"/>
          </ac:spMkLst>
        </pc:spChg>
        <pc:picChg chg="mod">
          <ac:chgData name="Nate Cienfuegos" userId="b3e0c27d-3be6-4828-9ed1-5c38b61e5c0b" providerId="ADAL" clId="{7F982D1A-F292-48BD-9FD8-E37700B2029F}" dt="2023-08-23T18:35:41.458" v="6" actId="14826"/>
          <ac:picMkLst>
            <pc:docMk/>
            <pc:sldMk cId="2481105231" sldId="258"/>
            <ac:picMk id="5" creationId="{A8A83214-BBB3-FC66-9A90-C083CCAF050A}"/>
          </ac:picMkLst>
        </pc:picChg>
      </pc:sldChg>
    </pc:docChg>
  </pc:docChgLst>
  <pc:docChgLst>
    <pc:chgData name="Nate Cienfuegos" userId="b3e0c27d-3be6-4828-9ed1-5c38b61e5c0b" providerId="ADAL" clId="{FFBC3212-812B-4742-B453-0522C38B491A}"/>
    <pc:docChg chg="undo custSel addSld delSld modSld">
      <pc:chgData name="Nate Cienfuegos" userId="b3e0c27d-3be6-4828-9ed1-5c38b61e5c0b" providerId="ADAL" clId="{FFBC3212-812B-4742-B453-0522C38B491A}" dt="2023-01-31T19:08:27.906" v="148" actId="403"/>
      <pc:docMkLst>
        <pc:docMk/>
      </pc:docMkLst>
      <pc:sldChg chg="modSp mod">
        <pc:chgData name="Nate Cienfuegos" userId="b3e0c27d-3be6-4828-9ed1-5c38b61e5c0b" providerId="ADAL" clId="{FFBC3212-812B-4742-B453-0522C38B491A}" dt="2023-01-31T19:03:00.366" v="86" actId="33524"/>
        <pc:sldMkLst>
          <pc:docMk/>
          <pc:sldMk cId="1399368297" sldId="260"/>
        </pc:sldMkLst>
        <pc:spChg chg="mod">
          <ac:chgData name="Nate Cienfuegos" userId="b3e0c27d-3be6-4828-9ed1-5c38b61e5c0b" providerId="ADAL" clId="{FFBC3212-812B-4742-B453-0522C38B491A}" dt="2023-01-31T19:03:00.366" v="86" actId="33524"/>
          <ac:spMkLst>
            <pc:docMk/>
            <pc:sldMk cId="1399368297" sldId="260"/>
            <ac:spMk id="6" creationId="{1F2A5CDB-5373-2A62-2D7A-521622A4006C}"/>
          </ac:spMkLst>
        </pc:spChg>
      </pc:sldChg>
      <pc:sldChg chg="modSp del mod">
        <pc:chgData name="Nate Cienfuegos" userId="b3e0c27d-3be6-4828-9ed1-5c38b61e5c0b" providerId="ADAL" clId="{FFBC3212-812B-4742-B453-0522C38B491A}" dt="2023-01-31T19:04:53.358" v="126" actId="2696"/>
        <pc:sldMkLst>
          <pc:docMk/>
          <pc:sldMk cId="3347616267" sldId="261"/>
        </pc:sldMkLst>
        <pc:spChg chg="mod">
          <ac:chgData name="Nate Cienfuegos" userId="b3e0c27d-3be6-4828-9ed1-5c38b61e5c0b" providerId="ADAL" clId="{FFBC3212-812B-4742-B453-0522C38B491A}" dt="2023-01-31T19:04:05.454" v="123" actId="1076"/>
          <ac:spMkLst>
            <pc:docMk/>
            <pc:sldMk cId="3347616267" sldId="261"/>
            <ac:spMk id="6" creationId="{02A10F3D-4223-7E16-F635-0F28059D38DE}"/>
          </ac:spMkLst>
        </pc:spChg>
      </pc:sldChg>
      <pc:sldChg chg="modSp mod">
        <pc:chgData name="Nate Cienfuegos" userId="b3e0c27d-3be6-4828-9ed1-5c38b61e5c0b" providerId="ADAL" clId="{FFBC3212-812B-4742-B453-0522C38B491A}" dt="2023-01-31T19:08:01.965" v="143" actId="403"/>
        <pc:sldMkLst>
          <pc:docMk/>
          <pc:sldMk cId="3621868150" sldId="262"/>
        </pc:sldMkLst>
        <pc:spChg chg="mod">
          <ac:chgData name="Nate Cienfuegos" userId="b3e0c27d-3be6-4828-9ed1-5c38b61e5c0b" providerId="ADAL" clId="{FFBC3212-812B-4742-B453-0522C38B491A}" dt="2023-01-31T19:08:01.965" v="143" actId="403"/>
          <ac:spMkLst>
            <pc:docMk/>
            <pc:sldMk cId="3621868150" sldId="262"/>
            <ac:spMk id="6" creationId="{BCDDF04C-1E2D-3CDA-0EA7-3D23D0243E74}"/>
          </ac:spMkLst>
        </pc:spChg>
      </pc:sldChg>
      <pc:sldChg chg="addSp modSp mod">
        <pc:chgData name="Nate Cienfuegos" userId="b3e0c27d-3be6-4828-9ed1-5c38b61e5c0b" providerId="ADAL" clId="{FFBC3212-812B-4742-B453-0522C38B491A}" dt="2023-01-31T18:47:03.525" v="9" actId="1076"/>
        <pc:sldMkLst>
          <pc:docMk/>
          <pc:sldMk cId="2981879022" sldId="264"/>
        </pc:sldMkLst>
        <pc:spChg chg="mod">
          <ac:chgData name="Nate Cienfuegos" userId="b3e0c27d-3be6-4828-9ed1-5c38b61e5c0b" providerId="ADAL" clId="{FFBC3212-812B-4742-B453-0522C38B491A}" dt="2023-01-31T18:46:25.796" v="2" actId="20577"/>
          <ac:spMkLst>
            <pc:docMk/>
            <pc:sldMk cId="2981879022" sldId="264"/>
            <ac:spMk id="6" creationId="{D98D448C-23CF-7D89-DB26-E1298E8E6364}"/>
          </ac:spMkLst>
        </pc:spChg>
        <pc:spChg chg="add mod">
          <ac:chgData name="Nate Cienfuegos" userId="b3e0c27d-3be6-4828-9ed1-5c38b61e5c0b" providerId="ADAL" clId="{FFBC3212-812B-4742-B453-0522C38B491A}" dt="2023-01-31T18:47:03.525" v="9" actId="1076"/>
          <ac:spMkLst>
            <pc:docMk/>
            <pc:sldMk cId="2981879022" sldId="264"/>
            <ac:spMk id="9" creationId="{9AA33ED8-8683-E451-3C75-FC4FF55A18F7}"/>
          </ac:spMkLst>
        </pc:spChg>
        <pc:picChg chg="mod">
          <ac:chgData name="Nate Cienfuegos" userId="b3e0c27d-3be6-4828-9ed1-5c38b61e5c0b" providerId="ADAL" clId="{FFBC3212-812B-4742-B453-0522C38B491A}" dt="2023-01-31T18:46:56.260" v="8" actId="1076"/>
          <ac:picMkLst>
            <pc:docMk/>
            <pc:sldMk cId="2981879022" sldId="264"/>
            <ac:picMk id="5" creationId="{2EAE59DE-25A9-D6F8-F1D0-011DC47457F4}"/>
          </ac:picMkLst>
        </pc:picChg>
      </pc:sldChg>
      <pc:sldChg chg="addSp modSp mod">
        <pc:chgData name="Nate Cienfuegos" userId="b3e0c27d-3be6-4828-9ed1-5c38b61e5c0b" providerId="ADAL" clId="{FFBC3212-812B-4742-B453-0522C38B491A}" dt="2023-01-31T19:03:43.521" v="121" actId="20577"/>
        <pc:sldMkLst>
          <pc:docMk/>
          <pc:sldMk cId="2252509660" sldId="265"/>
        </pc:sldMkLst>
        <pc:spChg chg="mod">
          <ac:chgData name="Nate Cienfuegos" userId="b3e0c27d-3be6-4828-9ed1-5c38b61e5c0b" providerId="ADAL" clId="{FFBC3212-812B-4742-B453-0522C38B491A}" dt="2023-01-31T18:47:57.491" v="11" actId="208"/>
          <ac:spMkLst>
            <pc:docMk/>
            <pc:sldMk cId="2252509660" sldId="265"/>
            <ac:spMk id="3" creationId="{101361E9-BF54-D630-DBEC-D0456E8BBB2F}"/>
          </ac:spMkLst>
        </pc:spChg>
        <pc:spChg chg="add mod">
          <ac:chgData name="Nate Cienfuegos" userId="b3e0c27d-3be6-4828-9ed1-5c38b61e5c0b" providerId="ADAL" clId="{FFBC3212-812B-4742-B453-0522C38B491A}" dt="2023-01-31T18:48:48.569" v="14" actId="14100"/>
          <ac:spMkLst>
            <pc:docMk/>
            <pc:sldMk cId="2252509660" sldId="265"/>
            <ac:spMk id="4" creationId="{027C78FB-5FAC-FA27-B842-CB169DAC1337}"/>
          </ac:spMkLst>
        </pc:spChg>
        <pc:spChg chg="mod">
          <ac:chgData name="Nate Cienfuegos" userId="b3e0c27d-3be6-4828-9ed1-5c38b61e5c0b" providerId="ADAL" clId="{FFBC3212-812B-4742-B453-0522C38B491A}" dt="2023-01-31T19:03:43.521" v="121" actId="20577"/>
          <ac:spMkLst>
            <pc:docMk/>
            <pc:sldMk cId="2252509660" sldId="265"/>
            <ac:spMk id="6" creationId="{D98D448C-23CF-7D89-DB26-E1298E8E6364}"/>
          </ac:spMkLst>
        </pc:spChg>
        <pc:cxnChg chg="add mod">
          <ac:chgData name="Nate Cienfuegos" userId="b3e0c27d-3be6-4828-9ed1-5c38b61e5c0b" providerId="ADAL" clId="{FFBC3212-812B-4742-B453-0522C38B491A}" dt="2023-01-31T18:49:04.721" v="17" actId="14100"/>
          <ac:cxnSpMkLst>
            <pc:docMk/>
            <pc:sldMk cId="2252509660" sldId="265"/>
            <ac:cxnSpMk id="8" creationId="{9A1CF175-CD03-2FF1-8E4C-BC6A9A454D07}"/>
          </ac:cxnSpMkLst>
        </pc:cxnChg>
        <pc:cxnChg chg="add mod">
          <ac:chgData name="Nate Cienfuegos" userId="b3e0c27d-3be6-4828-9ed1-5c38b61e5c0b" providerId="ADAL" clId="{FFBC3212-812B-4742-B453-0522C38B491A}" dt="2023-01-31T18:49:31.712" v="21" actId="1076"/>
          <ac:cxnSpMkLst>
            <pc:docMk/>
            <pc:sldMk cId="2252509660" sldId="265"/>
            <ac:cxnSpMk id="11" creationId="{09F0F824-E1D0-0AA4-C10B-3DA958F4976A}"/>
          </ac:cxnSpMkLst>
        </pc:cxnChg>
      </pc:sldChg>
      <pc:sldChg chg="modSp mod">
        <pc:chgData name="Nate Cienfuegos" userId="b3e0c27d-3be6-4828-9ed1-5c38b61e5c0b" providerId="ADAL" clId="{FFBC3212-812B-4742-B453-0522C38B491A}" dt="2023-01-31T19:05:19.760" v="130" actId="20577"/>
        <pc:sldMkLst>
          <pc:docMk/>
          <pc:sldMk cId="1935206588" sldId="267"/>
        </pc:sldMkLst>
        <pc:spChg chg="mod">
          <ac:chgData name="Nate Cienfuegos" userId="b3e0c27d-3be6-4828-9ed1-5c38b61e5c0b" providerId="ADAL" clId="{FFBC3212-812B-4742-B453-0522C38B491A}" dt="2023-01-31T19:05:19.760" v="130" actId="20577"/>
          <ac:spMkLst>
            <pc:docMk/>
            <pc:sldMk cId="1935206588" sldId="267"/>
            <ac:spMk id="6" creationId="{02A10F3D-4223-7E16-F635-0F28059D38DE}"/>
          </ac:spMkLst>
        </pc:spChg>
      </pc:sldChg>
      <pc:sldChg chg="modSp mod">
        <pc:chgData name="Nate Cienfuegos" userId="b3e0c27d-3be6-4828-9ed1-5c38b61e5c0b" providerId="ADAL" clId="{FFBC3212-812B-4742-B453-0522C38B491A}" dt="2023-01-31T19:08:27.906" v="148" actId="403"/>
        <pc:sldMkLst>
          <pc:docMk/>
          <pc:sldMk cId="2508580965" sldId="268"/>
        </pc:sldMkLst>
        <pc:spChg chg="mod">
          <ac:chgData name="Nate Cienfuegos" userId="b3e0c27d-3be6-4828-9ed1-5c38b61e5c0b" providerId="ADAL" clId="{FFBC3212-812B-4742-B453-0522C38B491A}" dt="2023-01-31T19:08:27.906" v="148" actId="403"/>
          <ac:spMkLst>
            <pc:docMk/>
            <pc:sldMk cId="2508580965" sldId="268"/>
            <ac:spMk id="6" creationId="{02A10F3D-4223-7E16-F635-0F28059D38DE}"/>
          </ac:spMkLst>
        </pc:spChg>
      </pc:sldChg>
      <pc:sldChg chg="modSp mod">
        <pc:chgData name="Nate Cienfuegos" userId="b3e0c27d-3be6-4828-9ed1-5c38b61e5c0b" providerId="ADAL" clId="{FFBC3212-812B-4742-B453-0522C38B491A}" dt="2023-01-31T19:08:23.248" v="147" actId="403"/>
        <pc:sldMkLst>
          <pc:docMk/>
          <pc:sldMk cId="673039006" sldId="269"/>
        </pc:sldMkLst>
        <pc:spChg chg="mod">
          <ac:chgData name="Nate Cienfuegos" userId="b3e0c27d-3be6-4828-9ed1-5c38b61e5c0b" providerId="ADAL" clId="{FFBC3212-812B-4742-B453-0522C38B491A}" dt="2023-01-31T19:08:23.248" v="147" actId="403"/>
          <ac:spMkLst>
            <pc:docMk/>
            <pc:sldMk cId="673039006" sldId="269"/>
            <ac:spMk id="6" creationId="{02A10F3D-4223-7E16-F635-0F28059D38DE}"/>
          </ac:spMkLst>
        </pc:spChg>
      </pc:sldChg>
      <pc:sldChg chg="modSp mod">
        <pc:chgData name="Nate Cienfuegos" userId="b3e0c27d-3be6-4828-9ed1-5c38b61e5c0b" providerId="ADAL" clId="{FFBC3212-812B-4742-B453-0522C38B491A}" dt="2023-01-31T19:08:15.289" v="146" actId="404"/>
        <pc:sldMkLst>
          <pc:docMk/>
          <pc:sldMk cId="767892562" sldId="270"/>
        </pc:sldMkLst>
        <pc:spChg chg="mod">
          <ac:chgData name="Nate Cienfuegos" userId="b3e0c27d-3be6-4828-9ed1-5c38b61e5c0b" providerId="ADAL" clId="{FFBC3212-812B-4742-B453-0522C38B491A}" dt="2023-01-31T19:08:15.289" v="146" actId="404"/>
          <ac:spMkLst>
            <pc:docMk/>
            <pc:sldMk cId="767892562" sldId="270"/>
            <ac:spMk id="6" creationId="{02A10F3D-4223-7E16-F635-0F28059D38DE}"/>
          </ac:spMkLst>
        </pc:spChg>
      </pc:sldChg>
      <pc:sldChg chg="addSp delSp new del mod">
        <pc:chgData name="Nate Cienfuegos" userId="b3e0c27d-3be6-4828-9ed1-5c38b61e5c0b" providerId="ADAL" clId="{FFBC3212-812B-4742-B453-0522C38B491A}" dt="2023-01-31T19:00:33.534" v="43" actId="680"/>
        <pc:sldMkLst>
          <pc:docMk/>
          <pc:sldMk cId="261490673" sldId="271"/>
        </pc:sldMkLst>
        <pc:spChg chg="add del">
          <ac:chgData name="Nate Cienfuegos" userId="b3e0c27d-3be6-4828-9ed1-5c38b61e5c0b" providerId="ADAL" clId="{FFBC3212-812B-4742-B453-0522C38B491A}" dt="2023-01-31T19:00:32.948" v="42" actId="22"/>
          <ac:spMkLst>
            <pc:docMk/>
            <pc:sldMk cId="261490673" sldId="271"/>
            <ac:spMk id="5" creationId="{7A3A4A4E-9F1B-BB39-D49A-BF4DEA1723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69298-74C4-C4EC-F3B9-14EB694EE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93F48-BB26-CC20-3311-B0F039D7B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1EA40-4532-64DF-933D-4E599EDD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E281-C379-56DE-9653-638E5EC9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7DC6E-4DA2-0585-911E-350C361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4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E8115-25AA-9C01-8850-AEA0B3541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FF604A-46E8-6DD2-267F-33DCB2C867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642EC-237A-5936-DCDA-0923AD53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71274-FA2E-4B28-F533-1E304CD3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563D3-8998-3B8A-4DB7-11D0F47C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1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C11482-A531-A983-7A6D-41B4A4F4F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4A4B3-907F-7535-CD02-B45A964D1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8D555-7F5F-CAE8-FE44-068DA2A7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389B4-1A7C-B880-A95E-F0CD1856C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40DC0-947C-4A1D-B11A-96A9C63D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089F-C01F-EF96-9937-886BCD9E4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F7D0A-F438-2E72-69EE-006E78F9A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F8610-FE10-66B9-B1E1-FA963F269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A2027-5C35-1109-7764-CE213E0C7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601AF-9A7F-703E-02F5-2CE674F15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4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4A5F-3852-80A8-E536-C0988BD02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48EA2-9BCE-8811-A990-1BCC96AF4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55D4F-2E37-8284-DC84-6BE7ABFF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2678E-44AD-008C-4374-6B0F63C5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8A5CB-17C8-1743-F1A2-013DC4E7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1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09C43-7BCB-8B9A-40C7-4DF67D8B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C7802-EBF0-F0E7-80B5-83C306335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625FC-5182-0511-D1C3-1BF330CF0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60C97-FDB6-F7FD-933A-A3FD35D9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DEE12-CF7D-695D-A4DF-C85B345F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C67F-6813-AD9A-A3C9-A7D1C016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5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7C5FF-731B-31C5-F658-CA0487C89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C4DF0-24E2-CBCA-39D7-0DAB39843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D2E97-AD30-3B0A-E09D-8E753C09A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F92A4-9A33-F3B1-F303-6EF8422D8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D02513-E847-D94C-5B8F-56F9F9A49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EF851-FB11-4B92-6E2A-9E15C879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680C4C-978B-BA3B-F533-FD9036F7B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AF3E0-A5B0-882F-88D9-4F1EC6661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9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B10A-924C-3A15-5BF8-8E9A7CD3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D7391A-71DF-9377-E25B-829FC3D5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628A1B-5520-7312-0B2C-1F50707B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07903C-68F1-38EF-8107-71BB8D5C2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4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024B8F-00B6-D4E3-62C4-C7CCD986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CC41B-A308-19A0-B3E1-820E48323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845E1-C53E-40E8-E909-664CF3E1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6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C81F-732F-B06C-1904-9B4AE69A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6627B-A0C6-15D5-1817-DC23976D6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38CC0-96D9-DBDF-17EE-C8083E44C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F56BF-7FBE-86E1-4D1F-9A9DAA186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3E9A5-79D7-388E-EFB5-8AE425A0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02D4A-6CF2-6CA6-AFC7-3850E95E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725CF-7D9E-4B91-DC72-D550B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50021B-731F-F287-E61F-1C4D02046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80C6F-A682-03B5-A961-74F23A1C1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23E3A-87E5-A1F1-8FBD-CB56ACC38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02CF-C4B2-48A6-E0F4-DF4C5887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D5035-0A18-67AB-05EB-19BA68AA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3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93984E-04CC-0770-69B5-571060A7E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206CB-10E7-A14D-758D-1CA1EF943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F2485-5D0F-06BA-1B92-BB849EF2E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910CD-658B-488B-BB8C-A07B5DCF2C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7776A-0CFA-408E-FC65-8D6608317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2833C-8BFC-3651-9001-DCB82F0A6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98978-41AB-4353-A136-3A51BE594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7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acilities.uw.edu/buildings/uw-tow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DA9B4E0-18CC-EECF-DEED-EB3CA9EC8B90}"/>
              </a:ext>
            </a:extLst>
          </p:cNvPr>
          <p:cNvSpPr txBox="1">
            <a:spLocks/>
          </p:cNvSpPr>
          <p:nvPr/>
        </p:nvSpPr>
        <p:spPr>
          <a:xfrm>
            <a:off x="0" y="-48512"/>
            <a:ext cx="12192000" cy="6955023"/>
          </a:xfrm>
          <a:prstGeom prst="rect">
            <a:avLst/>
          </a:prstGeom>
          <a:solidFill>
            <a:schemeClr val="tx2">
              <a:alpha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6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endParaRPr lang="en-US" sz="66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endParaRPr lang="en-US" sz="66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66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Creating Reservations</a:t>
            </a:r>
            <a:br>
              <a:rPr lang="en-US" sz="66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r>
              <a:rPr lang="en-US" sz="66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via</a:t>
            </a:r>
            <a:br>
              <a:rPr lang="en-US" sz="66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r>
              <a:rPr lang="en-US" sz="66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Resource Scheduler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3274D6-1FAB-BD63-F1BA-F9874E328DC2}"/>
              </a:ext>
            </a:extLst>
          </p:cNvPr>
          <p:cNvSpPr/>
          <p:nvPr/>
        </p:nvSpPr>
        <p:spPr>
          <a:xfrm>
            <a:off x="4543425" y="1152525"/>
            <a:ext cx="2943225" cy="187642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4732E-4A20-DFE4-B168-EFEB08365990}"/>
              </a:ext>
            </a:extLst>
          </p:cNvPr>
          <p:cNvSpPr/>
          <p:nvPr/>
        </p:nvSpPr>
        <p:spPr>
          <a:xfrm>
            <a:off x="4552984" y="342900"/>
            <a:ext cx="2943225" cy="80364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Daily Calendar">
            <a:extLst>
              <a:ext uri="{FF2B5EF4-FFF2-40B4-BE49-F238E27FC236}">
                <a16:creationId xmlns:a16="http://schemas.microsoft.com/office/drawing/2014/main" id="{659C6D8E-6CD2-C697-5403-4595CB95B5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53716" y="-499255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51774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A10F3D-4223-7E16-F635-0F28059D38DE}"/>
              </a:ext>
            </a:extLst>
          </p:cNvPr>
          <p:cNvSpPr/>
          <p:nvPr/>
        </p:nvSpPr>
        <p:spPr>
          <a:xfrm>
            <a:off x="7286125" y="228601"/>
            <a:ext cx="455295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5a: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This is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Home page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of a reservation.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Repeat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button to proceed.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This will send you to 1 last section to complete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reoccurring events.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2715938-7451-E8BE-A979-2C19F7A0D4CB}"/>
              </a:ext>
            </a:extLst>
          </p:cNvPr>
          <p:cNvSpPr/>
          <p:nvPr/>
        </p:nvSpPr>
        <p:spPr>
          <a:xfrm rot="8458940" flipV="1">
            <a:off x="1867093" y="4999820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3D4A16C-5ED7-A28C-A844-473EA47F72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1" t="1041" r="8266" b="7361"/>
          <a:stretch/>
        </p:blipFill>
        <p:spPr>
          <a:xfrm>
            <a:off x="352925" y="276224"/>
            <a:ext cx="7028777" cy="6281737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1EAA9778-48CC-7046-635A-633360A3A888}"/>
              </a:ext>
            </a:extLst>
          </p:cNvPr>
          <p:cNvSpPr/>
          <p:nvPr/>
        </p:nvSpPr>
        <p:spPr>
          <a:xfrm rot="11800324" flipV="1">
            <a:off x="6049661" y="1026336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250858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A10F3D-4223-7E16-F635-0F28059D38DE}"/>
              </a:ext>
            </a:extLst>
          </p:cNvPr>
          <p:cNvSpPr/>
          <p:nvPr/>
        </p:nvSpPr>
        <p:spPr>
          <a:xfrm>
            <a:off x="7365076" y="228600"/>
            <a:ext cx="4473997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5b: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Here you can make specific requests on your recurring events.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 the left you can see we have the option to make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daily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,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weekly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, and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monthly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reoccurrences.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Once your selection is completed you can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SUBMIT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button.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2715938-7451-E8BE-A979-2C19F7A0D4CB}"/>
              </a:ext>
            </a:extLst>
          </p:cNvPr>
          <p:cNvSpPr/>
          <p:nvPr/>
        </p:nvSpPr>
        <p:spPr>
          <a:xfrm rot="8458940" flipV="1">
            <a:off x="1867093" y="4999820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818A5F5-FEBC-C01B-7287-DB15D2C61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6" t="970" r="8368" b="7085"/>
          <a:stretch/>
        </p:blipFill>
        <p:spPr>
          <a:xfrm>
            <a:off x="70294" y="276225"/>
            <a:ext cx="7294783" cy="6305551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1EAA9778-48CC-7046-635A-633360A3A888}"/>
              </a:ext>
            </a:extLst>
          </p:cNvPr>
          <p:cNvSpPr/>
          <p:nvPr/>
        </p:nvSpPr>
        <p:spPr>
          <a:xfrm rot="11800324" flipV="1">
            <a:off x="951497" y="4672698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673039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A10F3D-4223-7E16-F635-0F28059D38DE}"/>
              </a:ext>
            </a:extLst>
          </p:cNvPr>
          <p:cNvSpPr/>
          <p:nvPr/>
        </p:nvSpPr>
        <p:spPr>
          <a:xfrm>
            <a:off x="7381702" y="252412"/>
            <a:ext cx="4457373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5c: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You will be sent back to the event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Home page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where you will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SAVE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one more time to complete all changes. 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2715938-7451-E8BE-A979-2C19F7A0D4CB}"/>
              </a:ext>
            </a:extLst>
          </p:cNvPr>
          <p:cNvSpPr/>
          <p:nvPr/>
        </p:nvSpPr>
        <p:spPr>
          <a:xfrm rot="8458940" flipV="1">
            <a:off x="1867093" y="4999820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3D4A16C-5ED7-A28C-A844-473EA47F72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1" t="1041" r="8266" b="7361"/>
          <a:stretch/>
        </p:blipFill>
        <p:spPr>
          <a:xfrm>
            <a:off x="352925" y="276224"/>
            <a:ext cx="7028777" cy="6281737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1EAA9778-48CC-7046-635A-633360A3A888}"/>
              </a:ext>
            </a:extLst>
          </p:cNvPr>
          <p:cNvSpPr/>
          <p:nvPr/>
        </p:nvSpPr>
        <p:spPr>
          <a:xfrm rot="12216113" flipV="1">
            <a:off x="6207184" y="743704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767892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839B292-55A3-D5C4-1C65-647D167201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"/>
          <a:stretch/>
        </p:blipFill>
        <p:spPr>
          <a:xfrm>
            <a:off x="198547" y="266700"/>
            <a:ext cx="11794906" cy="6343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CDDF04C-1E2D-3CDA-0EA7-3D23D0243E74}"/>
              </a:ext>
            </a:extLst>
          </p:cNvPr>
          <p:cNvSpPr/>
          <p:nvPr/>
        </p:nvSpPr>
        <p:spPr>
          <a:xfrm>
            <a:off x="7440503" y="238125"/>
            <a:ext cx="455295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6: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After creating a reservations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refreshing the page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or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clicking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HOME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button will display all reservations that you have created under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My Reservations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section.</a:t>
            </a:r>
          </a:p>
          <a:p>
            <a:pPr algn="ctr"/>
            <a:endParaRPr lang="en-US" sz="2400" dirty="0">
              <a:solidFill>
                <a:schemeClr val="accent4">
                  <a:lumMod val="1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5413239B-C8C6-6281-C5EC-E1A364ADAFC2}"/>
              </a:ext>
            </a:extLst>
          </p:cNvPr>
          <p:cNvSpPr/>
          <p:nvPr/>
        </p:nvSpPr>
        <p:spPr>
          <a:xfrm rot="12753180" flipV="1">
            <a:off x="535998" y="1127689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69F7D25-6A3F-7666-CAC4-77D1E19ECD3E}"/>
              </a:ext>
            </a:extLst>
          </p:cNvPr>
          <p:cNvSpPr/>
          <p:nvPr/>
        </p:nvSpPr>
        <p:spPr>
          <a:xfrm>
            <a:off x="2499068" y="1417739"/>
            <a:ext cx="1124976" cy="4026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6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5B8B389D-7764-57C8-6737-E4F1D0A915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00" y="228600"/>
            <a:ext cx="11714742" cy="6362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40B8BE1-6FA7-0CBB-3E15-395B7236EE6A}"/>
              </a:ext>
            </a:extLst>
          </p:cNvPr>
          <p:cNvSpPr/>
          <p:nvPr/>
        </p:nvSpPr>
        <p:spPr>
          <a:xfrm>
            <a:off x="7397292" y="228600"/>
            <a:ext cx="4552950" cy="6362700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endParaRPr lang="en-US" sz="2400" dirty="0">
              <a:solidFill>
                <a:schemeClr val="accent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1: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 the UW Tower Home page, scroll down until you reach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Quick Links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drop-down list.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</a:p>
          <a:p>
            <a:pPr algn="ctr"/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(+)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symbol next to Quick Links to open the drop-down list and find the 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Reservation Information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button.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the button to move on to the next step.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A9B38F1-5202-CE1F-356C-C078B5DC1BA7}"/>
              </a:ext>
            </a:extLst>
          </p:cNvPr>
          <p:cNvSpPr/>
          <p:nvPr/>
        </p:nvSpPr>
        <p:spPr>
          <a:xfrm rot="2308033">
            <a:off x="1068551" y="4502404"/>
            <a:ext cx="1857937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B9D9C8-FA5F-5121-2D03-38A7062F70C1}"/>
              </a:ext>
            </a:extLst>
          </p:cNvPr>
          <p:cNvSpPr txBox="1"/>
          <p:nvPr/>
        </p:nvSpPr>
        <p:spPr>
          <a:xfrm>
            <a:off x="7702856" y="473550"/>
            <a:ext cx="39418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FFFF00"/>
                </a:solidFill>
                <a:hlinkClick r:id="rId3"/>
              </a:rPr>
              <a:t>https://facilities.uw.edu/buildings/uw-tower</a:t>
            </a:r>
            <a:endParaRPr lang="en-US" sz="1600" i="1" dirty="0">
              <a:solidFill>
                <a:srgbClr val="FFFF00"/>
              </a:solidFill>
            </a:endParaRPr>
          </a:p>
          <a:p>
            <a:pPr algn="ctr"/>
            <a:endParaRPr lang="en-US" sz="1600" i="1" dirty="0">
              <a:solidFill>
                <a:srgbClr val="FFFF00"/>
              </a:solidFill>
            </a:endParaRPr>
          </a:p>
          <a:p>
            <a:pPr algn="ctr"/>
            <a:r>
              <a:rPr lang="en-US" sz="1400" i="1" dirty="0">
                <a:solidFill>
                  <a:srgbClr val="FFFF00"/>
                </a:solidFill>
              </a:rPr>
              <a:t>*Reservations not accepted over 1 year in advance*</a:t>
            </a:r>
          </a:p>
        </p:txBody>
      </p:sp>
    </p:spTree>
    <p:extLst>
      <p:ext uri="{BB962C8B-B14F-4D97-AF65-F5344CB8AC3E}">
        <p14:creationId xmlns:p14="http://schemas.microsoft.com/office/powerpoint/2010/main" val="223878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A83214-BBB3-FC66-9A90-C083CCAF05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4694" y="295275"/>
            <a:ext cx="11702612" cy="6276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18AB4EA-465B-53AD-0B3A-A3116C977573}"/>
              </a:ext>
            </a:extLst>
          </p:cNvPr>
          <p:cNvSpPr/>
          <p:nvPr/>
        </p:nvSpPr>
        <p:spPr>
          <a:xfrm>
            <a:off x="7394356" y="295275"/>
            <a:ext cx="4552950" cy="62769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2: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If you are a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Tenant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at the UW Tower, scroll down and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  <a:r>
              <a:rPr lang="en-US" sz="2000" u="sng" dirty="0">
                <a:solidFill>
                  <a:srgbClr val="00B0F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Reserve A Room</a:t>
            </a:r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Upon clicking, you will be sent to a new window.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For all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Non-Tenants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read the information below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before proceeding any further.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F9BA51B-3D84-AD16-1785-36BFB51EF4F0}"/>
              </a:ext>
            </a:extLst>
          </p:cNvPr>
          <p:cNvSpPr/>
          <p:nvPr/>
        </p:nvSpPr>
        <p:spPr>
          <a:xfrm rot="8396032" flipV="1">
            <a:off x="3863471" y="2957513"/>
            <a:ext cx="1868348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481105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EAE59DE-25A9-D6F8-F1D0-011DC4745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00" y="276225"/>
            <a:ext cx="11825600" cy="6353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8D448C-23CF-7D89-DB26-E1298E8E6364}"/>
              </a:ext>
            </a:extLst>
          </p:cNvPr>
          <p:cNvSpPr/>
          <p:nvPr/>
        </p:nvSpPr>
        <p:spPr>
          <a:xfrm>
            <a:off x="7455850" y="276225"/>
            <a:ext cx="455295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3: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This is the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Home page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for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Resource Scheduler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.</a:t>
            </a: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column on the left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will contain all the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reservation spaces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that the Tower has to offer.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The UW Tower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only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manages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 building, Mother’s Rooms, O Building,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and rooms on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T-22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The next slide will contain the list of rooms in each section.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1A8D0A-5663-354E-E851-99A460D7FA48}"/>
              </a:ext>
            </a:extLst>
          </p:cNvPr>
          <p:cNvCxnSpPr/>
          <p:nvPr/>
        </p:nvCxnSpPr>
        <p:spPr>
          <a:xfrm>
            <a:off x="578840" y="1946246"/>
            <a:ext cx="7717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1F2AFB-E083-97FB-EF8F-FB3DDF150F0D}"/>
              </a:ext>
            </a:extLst>
          </p:cNvPr>
          <p:cNvCxnSpPr>
            <a:cxnSpLocks/>
          </p:cNvCxnSpPr>
          <p:nvPr/>
        </p:nvCxnSpPr>
        <p:spPr>
          <a:xfrm>
            <a:off x="747318" y="3214381"/>
            <a:ext cx="89902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Right 1">
            <a:extLst>
              <a:ext uri="{FF2B5EF4-FFF2-40B4-BE49-F238E27FC236}">
                <a16:creationId xmlns:a16="http://schemas.microsoft.com/office/drawing/2014/main" id="{0025BCEA-DF85-41DC-6D95-12E09E95CD53}"/>
              </a:ext>
            </a:extLst>
          </p:cNvPr>
          <p:cNvSpPr/>
          <p:nvPr/>
        </p:nvSpPr>
        <p:spPr>
          <a:xfrm rot="7703083" flipV="1">
            <a:off x="939618" y="1021750"/>
            <a:ext cx="1868348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>
                  <a:lumMod val="1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2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98D448C-23CF-7D89-DB26-E1298E8E6364}"/>
              </a:ext>
            </a:extLst>
          </p:cNvPr>
          <p:cNvSpPr/>
          <p:nvPr/>
        </p:nvSpPr>
        <p:spPr>
          <a:xfrm>
            <a:off x="183200" y="252412"/>
            <a:ext cx="1182560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4">
                  <a:lumMod val="1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pic>
        <p:nvPicPr>
          <p:cNvPr id="9" name="Picture 8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D1DE034C-3461-1278-2AB1-A50FC5A984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21" b="22620"/>
          <a:stretch/>
        </p:blipFill>
        <p:spPr>
          <a:xfrm>
            <a:off x="718988" y="548210"/>
            <a:ext cx="2410014" cy="33245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D55B8BA-DA2E-C730-7125-F33A039FFE3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9" r="8998" b="20405"/>
          <a:stretch/>
        </p:blipFill>
        <p:spPr>
          <a:xfrm>
            <a:off x="3483126" y="576815"/>
            <a:ext cx="2410014" cy="28408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5FBA70F-A8FF-048C-7EB2-33B97EA6ED9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8" r="10606" b="18787"/>
          <a:stretch/>
        </p:blipFill>
        <p:spPr>
          <a:xfrm>
            <a:off x="6247264" y="576815"/>
            <a:ext cx="2410014" cy="23907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 descr="Text&#10;&#10;Description automatically generated with medium confidence">
            <a:extLst>
              <a:ext uri="{FF2B5EF4-FFF2-40B4-BE49-F238E27FC236}">
                <a16:creationId xmlns:a16="http://schemas.microsoft.com/office/drawing/2014/main" id="{698D5248-185B-C897-1636-68A2CD5CD54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" r="9325" b="5534"/>
          <a:stretch/>
        </p:blipFill>
        <p:spPr>
          <a:xfrm>
            <a:off x="9011403" y="576815"/>
            <a:ext cx="2410014" cy="48851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DD9B9F5-DA85-8807-8613-C0FB64C66E73}"/>
              </a:ext>
            </a:extLst>
          </p:cNvPr>
          <p:cNvSpPr txBox="1"/>
          <p:nvPr/>
        </p:nvSpPr>
        <p:spPr>
          <a:xfrm>
            <a:off x="1040580" y="4011378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 Building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E73E59-DF1A-FCEB-6310-10AA4835AED9}"/>
              </a:ext>
            </a:extLst>
          </p:cNvPr>
          <p:cNvSpPr txBox="1"/>
          <p:nvPr/>
        </p:nvSpPr>
        <p:spPr>
          <a:xfrm>
            <a:off x="3340181" y="3557382"/>
            <a:ext cx="2755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8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sz="2400" dirty="0">
                <a:solidFill>
                  <a:schemeClr val="accent2"/>
                </a:solidFill>
              </a:rPr>
              <a:t>Mother’s Rooms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2B5AC2-7C5A-5562-E65C-77D0E80DD324}"/>
              </a:ext>
            </a:extLst>
          </p:cNvPr>
          <p:cNvSpPr txBox="1"/>
          <p:nvPr/>
        </p:nvSpPr>
        <p:spPr>
          <a:xfrm>
            <a:off x="6537598" y="3095717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O-Building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3C07C9-E4AE-1374-31E2-8F0C13DA8BC4}"/>
              </a:ext>
            </a:extLst>
          </p:cNvPr>
          <p:cNvSpPr txBox="1"/>
          <p:nvPr/>
        </p:nvSpPr>
        <p:spPr>
          <a:xfrm>
            <a:off x="8807538" y="5630179"/>
            <a:ext cx="2817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T-22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Conference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Center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843127-F3AE-2615-6A8C-A717E96BC548}"/>
              </a:ext>
            </a:extLst>
          </p:cNvPr>
          <p:cNvSpPr txBox="1"/>
          <p:nvPr/>
        </p:nvSpPr>
        <p:spPr>
          <a:xfrm>
            <a:off x="3284107" y="3961764"/>
            <a:ext cx="28679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</a:rPr>
              <a:t>These are for private lactation rooms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2A80B1-FF1E-6622-7EC0-9913F70DB56D}"/>
              </a:ext>
            </a:extLst>
          </p:cNvPr>
          <p:cNvSpPr txBox="1"/>
          <p:nvPr/>
        </p:nvSpPr>
        <p:spPr>
          <a:xfrm>
            <a:off x="2339810" y="5031068"/>
            <a:ext cx="47565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20000"/>
                    <a:lumOff val="8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Reservation Spaces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7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EAE59DE-25A9-D6F8-F1D0-011DC4745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00" y="322025"/>
            <a:ext cx="11825600" cy="6353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8D448C-23CF-7D89-DB26-E1298E8E6364}"/>
              </a:ext>
            </a:extLst>
          </p:cNvPr>
          <p:cNvSpPr/>
          <p:nvPr/>
        </p:nvSpPr>
        <p:spPr>
          <a:xfrm>
            <a:off x="7455850" y="284012"/>
            <a:ext cx="455295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3a: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</a:t>
            </a:r>
            <a:r>
              <a:rPr lang="en-US" sz="2000" baseline="30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, select the space you are wanting to reserve.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Each room has a number in parathesis to show its max capacity.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Ex: (200)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</a:t>
            </a:r>
            <a:r>
              <a:rPr lang="en-US" sz="2000" baseline="30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nd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,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on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Calendar Icon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to find the date you are wanting to make a reservation 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3</a:t>
            </a:r>
            <a:r>
              <a:rPr lang="en-US" sz="2000" baseline="30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rd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, select the date on the calendar.</a:t>
            </a:r>
          </a:p>
          <a:p>
            <a:pPr algn="ctr"/>
            <a:endParaRPr lang="en-US" sz="2400" dirty="0">
              <a:solidFill>
                <a:schemeClr val="accent4">
                  <a:lumMod val="1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endParaRPr lang="en-US" sz="2400" dirty="0">
              <a:solidFill>
                <a:schemeClr val="accent4">
                  <a:lumMod val="1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7BDB63E2-DF84-5FF4-D2FB-4B1965B03716}"/>
              </a:ext>
            </a:extLst>
          </p:cNvPr>
          <p:cNvSpPr/>
          <p:nvPr/>
        </p:nvSpPr>
        <p:spPr>
          <a:xfrm rot="7979960" flipV="1">
            <a:off x="953144" y="1650849"/>
            <a:ext cx="1574318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Click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21EB7B86-8775-419B-54B9-5C7F63BCE1BF}"/>
              </a:ext>
            </a:extLst>
          </p:cNvPr>
          <p:cNvSpPr/>
          <p:nvPr/>
        </p:nvSpPr>
        <p:spPr>
          <a:xfrm rot="8458940" flipV="1">
            <a:off x="3195363" y="731686"/>
            <a:ext cx="1635507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nd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Click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2F07B0-90D9-A3EA-B736-20AAC81BBFBA}"/>
              </a:ext>
            </a:extLst>
          </p:cNvPr>
          <p:cNvSpPr/>
          <p:nvPr/>
        </p:nvSpPr>
        <p:spPr>
          <a:xfrm>
            <a:off x="2267055" y="2122336"/>
            <a:ext cx="885659" cy="2433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3B724BC-35AD-5F62-0EB9-A6D34BE5105E}"/>
              </a:ext>
            </a:extLst>
          </p:cNvPr>
          <p:cNvSpPr/>
          <p:nvPr/>
        </p:nvSpPr>
        <p:spPr>
          <a:xfrm rot="8458940" flipV="1">
            <a:off x="3616571" y="2177164"/>
            <a:ext cx="1635507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3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rd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Click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B0B6CF2-8027-5418-06C7-0FD68B89FEC8}"/>
              </a:ext>
            </a:extLst>
          </p:cNvPr>
          <p:cNvSpPr/>
          <p:nvPr/>
        </p:nvSpPr>
        <p:spPr>
          <a:xfrm>
            <a:off x="3587605" y="3196206"/>
            <a:ext cx="163367" cy="1677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AA33ED8-8683-E451-3C75-FC4FF55A18F7}"/>
              </a:ext>
            </a:extLst>
          </p:cNvPr>
          <p:cNvSpPr/>
          <p:nvPr/>
        </p:nvSpPr>
        <p:spPr>
          <a:xfrm>
            <a:off x="3208765" y="1725518"/>
            <a:ext cx="177282" cy="1639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7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EAE59DE-25A9-D6F8-F1D0-011DC4745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00" y="276225"/>
            <a:ext cx="11825600" cy="6353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8D448C-23CF-7D89-DB26-E1298E8E6364}"/>
              </a:ext>
            </a:extLst>
          </p:cNvPr>
          <p:cNvSpPr/>
          <p:nvPr/>
        </p:nvSpPr>
        <p:spPr>
          <a:xfrm>
            <a:off x="7455850" y="284012"/>
            <a:ext cx="455295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3b: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 the left you can see the example of someone clicking on their desired date &amp; event space. </a:t>
            </a:r>
            <a:r>
              <a:rPr lang="en-US" sz="2000" i="1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(ex: </a:t>
            </a:r>
            <a:r>
              <a:rPr lang="en-US" sz="2000" i="1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Auditorium (200) + Mon 27</a:t>
            </a:r>
            <a:r>
              <a:rPr lang="en-US" sz="2000" i="1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)</a:t>
            </a:r>
          </a:p>
          <a:p>
            <a:pPr algn="ctr"/>
            <a:endParaRPr lang="en-US" sz="2000" i="1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 the box where your desired date/time &amp; reservation space meet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. </a:t>
            </a:r>
          </a:p>
          <a:p>
            <a:pPr algn="ctr"/>
            <a:r>
              <a:rPr lang="en-US" sz="2000" i="1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(</a:t>
            </a:r>
            <a:r>
              <a:rPr lang="en-US" sz="2000" i="1" u="sng" dirty="0">
                <a:solidFill>
                  <a:srgbClr val="FFFF0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i="1" dirty="0">
                <a:solidFill>
                  <a:srgbClr val="FFFF0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the open whitespace</a:t>
            </a:r>
            <a:r>
              <a:rPr lang="en-US" sz="2000" i="1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)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Continue to the next step.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7BDB63E2-DF84-5FF4-D2FB-4B1965B03716}"/>
              </a:ext>
            </a:extLst>
          </p:cNvPr>
          <p:cNvSpPr/>
          <p:nvPr/>
        </p:nvSpPr>
        <p:spPr>
          <a:xfrm rot="8458940" flipV="1">
            <a:off x="5617399" y="1300655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 Here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01361E9-BF54-D630-DBEC-D0456E8BBB2F}"/>
              </a:ext>
            </a:extLst>
          </p:cNvPr>
          <p:cNvSpPr/>
          <p:nvPr/>
        </p:nvSpPr>
        <p:spPr>
          <a:xfrm>
            <a:off x="5377344" y="2038525"/>
            <a:ext cx="402672" cy="1510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27C78FB-5FAC-FA27-B842-CB169DAC1337}"/>
              </a:ext>
            </a:extLst>
          </p:cNvPr>
          <p:cNvSpPr/>
          <p:nvPr/>
        </p:nvSpPr>
        <p:spPr>
          <a:xfrm>
            <a:off x="2377600" y="2118049"/>
            <a:ext cx="729494" cy="222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A1CF175-CD03-2FF1-8E4C-BC6A9A454D07}"/>
              </a:ext>
            </a:extLst>
          </p:cNvPr>
          <p:cNvCxnSpPr>
            <a:cxnSpLocks/>
          </p:cNvCxnSpPr>
          <p:nvPr/>
        </p:nvCxnSpPr>
        <p:spPr>
          <a:xfrm>
            <a:off x="3181739" y="2409011"/>
            <a:ext cx="21956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9F0F824-E1D0-0AA4-C10B-3DA958F4976A}"/>
              </a:ext>
            </a:extLst>
          </p:cNvPr>
          <p:cNvCxnSpPr/>
          <p:nvPr/>
        </p:nvCxnSpPr>
        <p:spPr>
          <a:xfrm>
            <a:off x="5596505" y="2189527"/>
            <a:ext cx="0" cy="151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50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C7C1FAE5-95FD-71B7-321D-397B261F80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7" t="150" r="-9357" b="-150"/>
          <a:stretch/>
        </p:blipFill>
        <p:spPr>
          <a:xfrm>
            <a:off x="245522" y="238125"/>
            <a:ext cx="11593552" cy="6343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F2A5CDB-5373-2A62-2D7A-521622A4006C}"/>
              </a:ext>
            </a:extLst>
          </p:cNvPr>
          <p:cNvSpPr/>
          <p:nvPr/>
        </p:nvSpPr>
        <p:spPr>
          <a:xfrm>
            <a:off x="7286124" y="228600"/>
            <a:ext cx="455295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4a: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This is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quick reserve form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 the left you can see the questions you will be </a:t>
            </a:r>
            <a:r>
              <a:rPr lang="en-US" sz="2000" u="sng" dirty="0">
                <a:solidFill>
                  <a:srgbClr val="FFFF0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REQUIRED</a:t>
            </a:r>
            <a:r>
              <a:rPr lang="en-US" sz="2000" dirty="0">
                <a:solidFill>
                  <a:srgbClr val="FFFF0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to fill-in for your reservation to be approved.</a:t>
            </a: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</a:t>
            </a: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Continue to the next slide to see the remaining questions you will be asked.</a:t>
            </a:r>
          </a:p>
          <a:p>
            <a:pPr algn="ctr"/>
            <a:endParaRPr lang="en-US" sz="2400" dirty="0">
              <a:solidFill>
                <a:schemeClr val="accent4">
                  <a:lumMod val="1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endParaRPr lang="en-US" sz="2400" dirty="0">
              <a:solidFill>
                <a:schemeClr val="accent4">
                  <a:lumMod val="1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68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7C00AA2-F363-CC81-0A4D-7D235B200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99" t="370" r="7508" b="833"/>
          <a:stretch/>
        </p:blipFill>
        <p:spPr>
          <a:xfrm>
            <a:off x="338137" y="252412"/>
            <a:ext cx="11515725" cy="6353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2A10F3D-4223-7E16-F635-0F28059D38DE}"/>
              </a:ext>
            </a:extLst>
          </p:cNvPr>
          <p:cNvSpPr/>
          <p:nvPr/>
        </p:nvSpPr>
        <p:spPr>
          <a:xfrm>
            <a:off x="7286124" y="228600"/>
            <a:ext cx="4552950" cy="6353175"/>
          </a:xfrm>
          <a:prstGeom prst="rect">
            <a:avLst/>
          </a:prstGeom>
          <a:solidFill>
            <a:srgbClr val="7030A0"/>
          </a:solidFill>
          <a:ln w="5715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Step 4b: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These are the remaining questions.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Note that </a:t>
            </a:r>
            <a:r>
              <a:rPr lang="en-US" sz="2000" dirty="0">
                <a:solidFill>
                  <a:srgbClr val="FFFF0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you will not be able to create your reservation unless all the fields on the form have been completed.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If you don’t have any additional information, please put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N/A, x, 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or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none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For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one-time events </a:t>
            </a:r>
            <a:r>
              <a:rPr lang="en-US" sz="2000" u="sng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click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the </a:t>
            </a:r>
            <a:r>
              <a:rPr lang="en-US" sz="20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SUBMIT</a:t>
            </a:r>
            <a:r>
              <a:rPr lang="en-US" sz="2000" dirty="0">
                <a:solidFill>
                  <a:schemeClr val="bg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button to be done.</a:t>
            </a:r>
          </a:p>
          <a:p>
            <a:pPr algn="ctr"/>
            <a:endParaRPr lang="en-US" sz="2000" dirty="0">
              <a:solidFill>
                <a:schemeClr val="bg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algn="ctr"/>
            <a:r>
              <a:rPr lang="en-US" sz="2000" dirty="0">
                <a:solidFill>
                  <a:schemeClr val="accent5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To learn how to create </a:t>
            </a:r>
            <a:r>
              <a:rPr lang="en-US" sz="2000" u="sng" dirty="0">
                <a:solidFill>
                  <a:schemeClr val="accent5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recurring scheduling</a:t>
            </a:r>
            <a:r>
              <a:rPr lang="en-US" sz="2000" dirty="0">
                <a:solidFill>
                  <a:schemeClr val="accent5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go to the next slide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2715938-7451-E8BE-A979-2C19F7A0D4CB}"/>
              </a:ext>
            </a:extLst>
          </p:cNvPr>
          <p:cNvSpPr/>
          <p:nvPr/>
        </p:nvSpPr>
        <p:spPr>
          <a:xfrm rot="8458940" flipV="1">
            <a:off x="692680" y="4966035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One-time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22E8BE7-269A-33E6-1A9C-7710E09A1566}"/>
              </a:ext>
            </a:extLst>
          </p:cNvPr>
          <p:cNvSpPr/>
          <p:nvPr/>
        </p:nvSpPr>
        <p:spPr>
          <a:xfrm rot="8458940" flipV="1">
            <a:off x="1867093" y="5074932"/>
            <a:ext cx="1855095" cy="942975"/>
          </a:xfrm>
          <a:prstGeom prst="rightArrow">
            <a:avLst>
              <a:gd name="adj1" fmla="val 59457"/>
              <a:gd name="adj2" fmla="val 84620"/>
            </a:avLst>
          </a:prstGeom>
          <a:solidFill>
            <a:schemeClr val="accent3"/>
          </a:solidFill>
          <a:ln w="38100"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Recurring</a:t>
            </a:r>
          </a:p>
        </p:txBody>
      </p:sp>
    </p:spTree>
    <p:extLst>
      <p:ext uri="{BB962C8B-B14F-4D97-AF65-F5344CB8AC3E}">
        <p14:creationId xmlns:p14="http://schemas.microsoft.com/office/powerpoint/2010/main" val="1935206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W Theme">
      <a:dk1>
        <a:srgbClr val="33006F"/>
      </a:dk1>
      <a:lt1>
        <a:srgbClr val="B7A57A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605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Jovanny Rivas</dc:creator>
  <cp:lastModifiedBy>Nate Cienfuegos</cp:lastModifiedBy>
  <cp:revision>4</cp:revision>
  <dcterms:created xsi:type="dcterms:W3CDTF">2023-01-26T17:24:42Z</dcterms:created>
  <dcterms:modified xsi:type="dcterms:W3CDTF">2024-04-17T21:31:40Z</dcterms:modified>
</cp:coreProperties>
</file>